
<file path=[Content_Types].xml><?xml version="1.0" encoding="utf-8"?>
<Types xmlns="http://schemas.openxmlformats.org/package/2006/content-types">
  <Default ContentType="application/x-fontdata" Extension="fntdata"/>
  <Default ContentType="application/xml" Extension="xml"/>
  <Default ContentType="application/vnd.openxmlformats-package.relationships+xml" Extension="rels"/>
  <Override ContentType="application/vnd.openxmlformats-officedocument.presentationml.notesSlide+xml" PartName="/ppt/notesSlides/notesSlide6.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8.xml"/>
  <Override ContentType="application/vnd.openxmlformats-officedocument.presentationml.notesSlide+xml" PartName="/ppt/notesSlides/notesSlide7.xml"/>
  <Override ContentType="application/vnd.openxmlformats-officedocument.presentationml.notesSlide+xml" PartName="/ppt/notesSlides/notesSlide2.xml"/>
  <Override ContentType="application/vnd.openxmlformats-officedocument.presentationml.notesSlide+xml" PartName="/ppt/notesSlides/notesSlide5.xml"/>
  <Override ContentType="application/vnd.openxmlformats-officedocument.presentationml.notesSlide+xml" PartName="/ppt/notesSlides/notesSlide4.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6.xml"/>
  <Override ContentType="application/vnd.openxmlformats-officedocument.presentationml.slide+xml" PartName="/ppt/slides/slide9.xml"/>
  <Override ContentType="application/vnd.openxmlformats-officedocument.presentationml.slide+xml" PartName="/ppt/slides/slide5.xml"/>
  <Override ContentType="application/vnd.openxmlformats-officedocument.presentationml.slide+xml" PartName="/ppt/slides/slide8.xml"/>
  <Override ContentType="application/vnd.openxmlformats-officedocument.presentationml.slide+xml" PartName="/ppt/slides/slide7.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Lst>
  <p:sldSz cy="5143500" cx="9144000"/>
  <p:notesSz cx="6858000" cy="9144000"/>
  <p:embeddedFontLst>
    <p:embeddedFont>
      <p:font typeface="Economica"/>
      <p:regular r:id="rId15"/>
      <p:bold r:id="rId16"/>
      <p:italic r:id="rId17"/>
      <p:boldItalic r:id="rId18"/>
    </p:embeddedFont>
    <p:embeddedFont>
      <p:font typeface="Open Sans"/>
      <p:regular r:id="rId19"/>
      <p:bold r:id="rId20"/>
      <p:italic r:id="rId21"/>
      <p:boldItalic r:id="rId22"/>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20" Type="http://schemas.openxmlformats.org/officeDocument/2006/relationships/font" Target="fonts/OpenSans-bold.fntdata"/><Relationship Id="rId11" Type="http://schemas.openxmlformats.org/officeDocument/2006/relationships/slide" Target="slides/slide6.xml"/><Relationship Id="rId22" Type="http://schemas.openxmlformats.org/officeDocument/2006/relationships/font" Target="fonts/OpenSans-boldItalic.fntdata"/><Relationship Id="rId10" Type="http://schemas.openxmlformats.org/officeDocument/2006/relationships/slide" Target="slides/slide5.xml"/><Relationship Id="rId21" Type="http://schemas.openxmlformats.org/officeDocument/2006/relationships/font" Target="fonts/OpenSans-italic.fntdata"/><Relationship Id="rId13" Type="http://schemas.openxmlformats.org/officeDocument/2006/relationships/slide" Target="slides/slide8.xml"/><Relationship Id="rId12" Type="http://schemas.openxmlformats.org/officeDocument/2006/relationships/slide" Target="slides/slide7.xml"/><Relationship Id="rId1" Type="http://schemas.openxmlformats.org/officeDocument/2006/relationships/theme" Target="theme/theme2.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15" Type="http://schemas.openxmlformats.org/officeDocument/2006/relationships/font" Target="fonts/Economica-regular.fntdata"/><Relationship Id="rId14" Type="http://schemas.openxmlformats.org/officeDocument/2006/relationships/slide" Target="slides/slide9.xml"/><Relationship Id="rId17" Type="http://schemas.openxmlformats.org/officeDocument/2006/relationships/font" Target="fonts/Economica-italic.fntdata"/><Relationship Id="rId16" Type="http://schemas.openxmlformats.org/officeDocument/2006/relationships/font" Target="fonts/Economica-bold.fntdata"/><Relationship Id="rId5" Type="http://schemas.openxmlformats.org/officeDocument/2006/relationships/notesMaster" Target="notesMasters/notesMaster1.xml"/><Relationship Id="rId19" Type="http://schemas.openxmlformats.org/officeDocument/2006/relationships/font" Target="fonts/OpenSans-regular.fntdata"/><Relationship Id="rId6" Type="http://schemas.openxmlformats.org/officeDocument/2006/relationships/slide" Target="slides/slide1.xml"/><Relationship Id="rId18" Type="http://schemas.openxmlformats.org/officeDocument/2006/relationships/font" Target="fonts/Economica-boldItalic.fntdata"/><Relationship Id="rId7" Type="http://schemas.openxmlformats.org/officeDocument/2006/relationships/slide" Target="slides/slide2.xml"/><Relationship Id="rId8" Type="http://schemas.openxmlformats.org/officeDocument/2006/relationships/slide" Target="slides/slide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8" name="Shape 58"/>
        <p:cNvGrpSpPr/>
        <p:nvPr/>
      </p:nvGrpSpPr>
      <p:grpSpPr>
        <a:xfrm>
          <a:off x="0" y="0"/>
          <a:ext cx="0" cy="0"/>
          <a:chOff x="0" y="0"/>
          <a:chExt cx="0" cy="0"/>
        </a:xfrm>
      </p:grpSpPr>
      <p:sp>
        <p:nvSpPr>
          <p:cNvPr id="59" name="Google Shape;59;p: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
        <p:nvSpPr>
          <p:cNvPr id="60" name="Google Shape;60;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4" name="Shape 64"/>
        <p:cNvGrpSpPr/>
        <p:nvPr/>
      </p:nvGrpSpPr>
      <p:grpSpPr>
        <a:xfrm>
          <a:off x="0" y="0"/>
          <a:ext cx="0" cy="0"/>
          <a:chOff x="0" y="0"/>
          <a:chExt cx="0" cy="0"/>
        </a:xfrm>
      </p:grpSpPr>
      <p:sp>
        <p:nvSpPr>
          <p:cNvPr id="65" name="Google Shape;65;g3696caffef1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66" name="Google Shape;66;g3696caffef1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0" name="Shape 70"/>
        <p:cNvGrpSpPr/>
        <p:nvPr/>
      </p:nvGrpSpPr>
      <p:grpSpPr>
        <a:xfrm>
          <a:off x="0" y="0"/>
          <a:ext cx="0" cy="0"/>
          <a:chOff x="0" y="0"/>
          <a:chExt cx="0" cy="0"/>
        </a:xfrm>
      </p:grpSpPr>
      <p:sp>
        <p:nvSpPr>
          <p:cNvPr id="71" name="Google Shape;71;g3696caffef1_0_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2" name="Google Shape;72;g3696caffef1_0_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76" name="Shape 76"/>
        <p:cNvGrpSpPr/>
        <p:nvPr/>
      </p:nvGrpSpPr>
      <p:grpSpPr>
        <a:xfrm>
          <a:off x="0" y="0"/>
          <a:ext cx="0" cy="0"/>
          <a:chOff x="0" y="0"/>
          <a:chExt cx="0" cy="0"/>
        </a:xfrm>
      </p:grpSpPr>
      <p:sp>
        <p:nvSpPr>
          <p:cNvPr id="77" name="Google Shape;77;g3696caffef1_0_1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8" name="Google Shape;78;g3696caffef1_0_1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2" name="Shape 82"/>
        <p:cNvGrpSpPr/>
        <p:nvPr/>
      </p:nvGrpSpPr>
      <p:grpSpPr>
        <a:xfrm>
          <a:off x="0" y="0"/>
          <a:ext cx="0" cy="0"/>
          <a:chOff x="0" y="0"/>
          <a:chExt cx="0" cy="0"/>
        </a:xfrm>
      </p:grpSpPr>
      <p:sp>
        <p:nvSpPr>
          <p:cNvPr id="83" name="Google Shape;83;g3696caffef1_0_1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4" name="Google Shape;84;g3696caffef1_0_1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8" name="Shape 88"/>
        <p:cNvGrpSpPr/>
        <p:nvPr/>
      </p:nvGrpSpPr>
      <p:grpSpPr>
        <a:xfrm>
          <a:off x="0" y="0"/>
          <a:ext cx="0" cy="0"/>
          <a:chOff x="0" y="0"/>
          <a:chExt cx="0" cy="0"/>
        </a:xfrm>
      </p:grpSpPr>
      <p:sp>
        <p:nvSpPr>
          <p:cNvPr id="89" name="Google Shape;89;g3696caffef1_0_2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0" name="Google Shape;90;g3696caffef1_0_2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4" name="Shape 94"/>
        <p:cNvGrpSpPr/>
        <p:nvPr/>
      </p:nvGrpSpPr>
      <p:grpSpPr>
        <a:xfrm>
          <a:off x="0" y="0"/>
          <a:ext cx="0" cy="0"/>
          <a:chOff x="0" y="0"/>
          <a:chExt cx="0" cy="0"/>
        </a:xfrm>
      </p:grpSpPr>
      <p:sp>
        <p:nvSpPr>
          <p:cNvPr id="95" name="Google Shape;95;g3696caffef1_0_3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6" name="Google Shape;96;g3696caffef1_0_3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0" name="Shape 100"/>
        <p:cNvGrpSpPr/>
        <p:nvPr/>
      </p:nvGrpSpPr>
      <p:grpSpPr>
        <a:xfrm>
          <a:off x="0" y="0"/>
          <a:ext cx="0" cy="0"/>
          <a:chOff x="0" y="0"/>
          <a:chExt cx="0" cy="0"/>
        </a:xfrm>
      </p:grpSpPr>
      <p:sp>
        <p:nvSpPr>
          <p:cNvPr id="101" name="Google Shape;101;g3696caffef1_0_3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2" name="Google Shape;102;g3696caffef1_0_3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6" name="Shape 106"/>
        <p:cNvGrpSpPr/>
        <p:nvPr/>
      </p:nvGrpSpPr>
      <p:grpSpPr>
        <a:xfrm>
          <a:off x="0" y="0"/>
          <a:ext cx="0" cy="0"/>
          <a:chOff x="0" y="0"/>
          <a:chExt cx="0" cy="0"/>
        </a:xfrm>
      </p:grpSpPr>
      <p:sp>
        <p:nvSpPr>
          <p:cNvPr id="107" name="Google Shape;107;g3696caffef1_0_4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8" name="Google Shape;108;g3696caffef1_0_4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p:nvPr/>
        </p:nvSpPr>
        <p:spPr>
          <a:xfrm>
            <a:off x="2744013" y="756700"/>
            <a:ext cx="1081625" cy="1124950"/>
          </a:xfrm>
          <a:custGeom>
            <a:rect b="b" l="l" r="r" t="t"/>
            <a:pathLst>
              <a:path extrusionOk="0" h="44998" w="43265">
                <a:moveTo>
                  <a:pt x="0" y="44998"/>
                </a:moveTo>
                <a:lnTo>
                  <a:pt x="0" y="0"/>
                </a:lnTo>
                <a:lnTo>
                  <a:pt x="43265" y="0"/>
                </a:lnTo>
              </a:path>
            </a:pathLst>
          </a:custGeom>
          <a:noFill/>
          <a:ln cap="flat" cmpd="sng" w="28575">
            <a:solidFill>
              <a:schemeClr val="lt2"/>
            </a:solidFill>
            <a:prstDash val="solid"/>
            <a:miter lim="8000"/>
            <a:headEnd len="sm" w="sm" type="none"/>
            <a:tailEnd len="sm" w="sm" type="none"/>
          </a:ln>
        </p:spPr>
      </p:sp>
      <p:sp>
        <p:nvSpPr>
          <p:cNvPr id="11" name="Google Shape;11;p2"/>
          <p:cNvSpPr/>
          <p:nvPr/>
        </p:nvSpPr>
        <p:spPr>
          <a:xfrm rot="10800000">
            <a:off x="5318350" y="3266725"/>
            <a:ext cx="1081625" cy="1124950"/>
          </a:xfrm>
          <a:custGeom>
            <a:rect b="b" l="l" r="r" t="t"/>
            <a:pathLst>
              <a:path extrusionOk="0" h="44998" w="43265">
                <a:moveTo>
                  <a:pt x="0" y="44998"/>
                </a:moveTo>
                <a:lnTo>
                  <a:pt x="0" y="0"/>
                </a:lnTo>
                <a:lnTo>
                  <a:pt x="43265" y="0"/>
                </a:lnTo>
              </a:path>
            </a:pathLst>
          </a:custGeom>
          <a:noFill/>
          <a:ln cap="flat" cmpd="sng" w="28575">
            <a:solidFill>
              <a:schemeClr val="lt2"/>
            </a:solidFill>
            <a:prstDash val="solid"/>
            <a:miter lim="8000"/>
            <a:headEnd len="sm" w="sm" type="none"/>
            <a:tailEnd len="sm" w="sm" type="none"/>
          </a:ln>
        </p:spPr>
      </p:sp>
      <p:sp>
        <p:nvSpPr>
          <p:cNvPr id="12" name="Google Shape;12;p2"/>
          <p:cNvSpPr txBox="1"/>
          <p:nvPr>
            <p:ph type="ctrTitle"/>
          </p:nvPr>
        </p:nvSpPr>
        <p:spPr>
          <a:xfrm>
            <a:off x="3044700" y="1444255"/>
            <a:ext cx="3054600" cy="15372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a:lvl1pPr>
            <a:lvl2pPr lvl="1" algn="ctr">
              <a:spcBef>
                <a:spcPts val="0"/>
              </a:spcBef>
              <a:spcAft>
                <a:spcPts val="0"/>
              </a:spcAft>
              <a:buSzPts val="4200"/>
              <a:buNone/>
              <a:defRPr/>
            </a:lvl2pPr>
            <a:lvl3pPr lvl="2" algn="ctr">
              <a:spcBef>
                <a:spcPts val="0"/>
              </a:spcBef>
              <a:spcAft>
                <a:spcPts val="0"/>
              </a:spcAft>
              <a:buSzPts val="4200"/>
              <a:buNone/>
              <a:defRPr/>
            </a:lvl3pPr>
            <a:lvl4pPr lvl="3" algn="ctr">
              <a:spcBef>
                <a:spcPts val="0"/>
              </a:spcBef>
              <a:spcAft>
                <a:spcPts val="0"/>
              </a:spcAft>
              <a:buSzPts val="4200"/>
              <a:buNone/>
              <a:defRPr/>
            </a:lvl4pPr>
            <a:lvl5pPr lvl="4" algn="ctr">
              <a:spcBef>
                <a:spcPts val="0"/>
              </a:spcBef>
              <a:spcAft>
                <a:spcPts val="0"/>
              </a:spcAft>
              <a:buSzPts val="4200"/>
              <a:buNone/>
              <a:defRPr/>
            </a:lvl5pPr>
            <a:lvl6pPr lvl="5" algn="ctr">
              <a:spcBef>
                <a:spcPts val="0"/>
              </a:spcBef>
              <a:spcAft>
                <a:spcPts val="0"/>
              </a:spcAft>
              <a:buSzPts val="4200"/>
              <a:buNone/>
              <a:defRPr/>
            </a:lvl6pPr>
            <a:lvl7pPr lvl="6" algn="ctr">
              <a:spcBef>
                <a:spcPts val="0"/>
              </a:spcBef>
              <a:spcAft>
                <a:spcPts val="0"/>
              </a:spcAft>
              <a:buSzPts val="4200"/>
              <a:buNone/>
              <a:defRPr/>
            </a:lvl7pPr>
            <a:lvl8pPr lvl="7" algn="ctr">
              <a:spcBef>
                <a:spcPts val="0"/>
              </a:spcBef>
              <a:spcAft>
                <a:spcPts val="0"/>
              </a:spcAft>
              <a:buSzPts val="4200"/>
              <a:buNone/>
              <a:defRPr/>
            </a:lvl8pPr>
            <a:lvl9pPr lvl="8" algn="ctr">
              <a:spcBef>
                <a:spcPts val="0"/>
              </a:spcBef>
              <a:spcAft>
                <a:spcPts val="0"/>
              </a:spcAft>
              <a:buSzPts val="4200"/>
              <a:buNone/>
              <a:defRPr/>
            </a:lvl9pPr>
          </a:lstStyle>
          <a:p/>
        </p:txBody>
      </p:sp>
      <p:sp>
        <p:nvSpPr>
          <p:cNvPr id="13" name="Google Shape;13;p2"/>
          <p:cNvSpPr txBox="1"/>
          <p:nvPr>
            <p:ph idx="1" type="subTitle"/>
          </p:nvPr>
        </p:nvSpPr>
        <p:spPr>
          <a:xfrm>
            <a:off x="3044700" y="3116580"/>
            <a:ext cx="3054600" cy="7014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Font typeface="Economica"/>
              <a:buNone/>
              <a:defRPr sz="2100">
                <a:latin typeface="Economica"/>
                <a:ea typeface="Economica"/>
                <a:cs typeface="Economica"/>
                <a:sym typeface="Economica"/>
              </a:defRPr>
            </a:lvl1pPr>
            <a:lvl2pPr lvl="1" algn="ctr">
              <a:lnSpc>
                <a:spcPct val="100000"/>
              </a:lnSpc>
              <a:spcBef>
                <a:spcPts val="0"/>
              </a:spcBef>
              <a:spcAft>
                <a:spcPts val="0"/>
              </a:spcAft>
              <a:buSzPts val="2100"/>
              <a:buFont typeface="Economica"/>
              <a:buNone/>
              <a:defRPr sz="2100">
                <a:latin typeface="Economica"/>
                <a:ea typeface="Economica"/>
                <a:cs typeface="Economica"/>
                <a:sym typeface="Economica"/>
              </a:defRPr>
            </a:lvl2pPr>
            <a:lvl3pPr lvl="2" algn="ctr">
              <a:lnSpc>
                <a:spcPct val="100000"/>
              </a:lnSpc>
              <a:spcBef>
                <a:spcPts val="0"/>
              </a:spcBef>
              <a:spcAft>
                <a:spcPts val="0"/>
              </a:spcAft>
              <a:buSzPts val="2100"/>
              <a:buFont typeface="Economica"/>
              <a:buNone/>
              <a:defRPr sz="2100">
                <a:latin typeface="Economica"/>
                <a:ea typeface="Economica"/>
                <a:cs typeface="Economica"/>
                <a:sym typeface="Economica"/>
              </a:defRPr>
            </a:lvl3pPr>
            <a:lvl4pPr lvl="3" algn="ctr">
              <a:lnSpc>
                <a:spcPct val="100000"/>
              </a:lnSpc>
              <a:spcBef>
                <a:spcPts val="0"/>
              </a:spcBef>
              <a:spcAft>
                <a:spcPts val="0"/>
              </a:spcAft>
              <a:buSzPts val="2100"/>
              <a:buFont typeface="Economica"/>
              <a:buNone/>
              <a:defRPr sz="2100">
                <a:latin typeface="Economica"/>
                <a:ea typeface="Economica"/>
                <a:cs typeface="Economica"/>
                <a:sym typeface="Economica"/>
              </a:defRPr>
            </a:lvl4pPr>
            <a:lvl5pPr lvl="4" algn="ctr">
              <a:lnSpc>
                <a:spcPct val="100000"/>
              </a:lnSpc>
              <a:spcBef>
                <a:spcPts val="0"/>
              </a:spcBef>
              <a:spcAft>
                <a:spcPts val="0"/>
              </a:spcAft>
              <a:buSzPts val="2100"/>
              <a:buFont typeface="Economica"/>
              <a:buNone/>
              <a:defRPr sz="2100">
                <a:latin typeface="Economica"/>
                <a:ea typeface="Economica"/>
                <a:cs typeface="Economica"/>
                <a:sym typeface="Economica"/>
              </a:defRPr>
            </a:lvl5pPr>
            <a:lvl6pPr lvl="5" algn="ctr">
              <a:lnSpc>
                <a:spcPct val="100000"/>
              </a:lnSpc>
              <a:spcBef>
                <a:spcPts val="0"/>
              </a:spcBef>
              <a:spcAft>
                <a:spcPts val="0"/>
              </a:spcAft>
              <a:buSzPts val="2100"/>
              <a:buFont typeface="Economica"/>
              <a:buNone/>
              <a:defRPr sz="2100">
                <a:latin typeface="Economica"/>
                <a:ea typeface="Economica"/>
                <a:cs typeface="Economica"/>
                <a:sym typeface="Economica"/>
              </a:defRPr>
            </a:lvl6pPr>
            <a:lvl7pPr lvl="6" algn="ctr">
              <a:lnSpc>
                <a:spcPct val="100000"/>
              </a:lnSpc>
              <a:spcBef>
                <a:spcPts val="0"/>
              </a:spcBef>
              <a:spcAft>
                <a:spcPts val="0"/>
              </a:spcAft>
              <a:buSzPts val="2100"/>
              <a:buFont typeface="Economica"/>
              <a:buNone/>
              <a:defRPr sz="2100">
                <a:latin typeface="Economica"/>
                <a:ea typeface="Economica"/>
                <a:cs typeface="Economica"/>
                <a:sym typeface="Economica"/>
              </a:defRPr>
            </a:lvl7pPr>
            <a:lvl8pPr lvl="7" algn="ctr">
              <a:lnSpc>
                <a:spcPct val="100000"/>
              </a:lnSpc>
              <a:spcBef>
                <a:spcPts val="0"/>
              </a:spcBef>
              <a:spcAft>
                <a:spcPts val="0"/>
              </a:spcAft>
              <a:buSzPts val="2100"/>
              <a:buFont typeface="Economica"/>
              <a:buNone/>
              <a:defRPr sz="2100">
                <a:latin typeface="Economica"/>
                <a:ea typeface="Economica"/>
                <a:cs typeface="Economica"/>
                <a:sym typeface="Economica"/>
              </a:defRPr>
            </a:lvl8pPr>
            <a:lvl9pPr lvl="8" algn="ctr">
              <a:lnSpc>
                <a:spcPct val="100000"/>
              </a:lnSpc>
              <a:spcBef>
                <a:spcPts val="0"/>
              </a:spcBef>
              <a:spcAft>
                <a:spcPts val="0"/>
              </a:spcAft>
              <a:buSzPts val="2100"/>
              <a:buFont typeface="Economica"/>
              <a:buNone/>
              <a:defRPr sz="2100">
                <a:latin typeface="Economica"/>
                <a:ea typeface="Economica"/>
                <a:cs typeface="Economica"/>
                <a:sym typeface="Economica"/>
              </a:defRPr>
            </a:lvl9pPr>
          </a:lstStyle>
          <a:p/>
        </p:txBody>
      </p:sp>
      <p:sp>
        <p:nvSpPr>
          <p:cNvPr id="14" name="Google Shape;14;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5" name="Shape 15"/>
        <p:cNvGrpSpPr/>
        <p:nvPr/>
      </p:nvGrpSpPr>
      <p:grpSpPr>
        <a:xfrm>
          <a:off x="0" y="0"/>
          <a:ext cx="0" cy="0"/>
          <a:chOff x="0" y="0"/>
          <a:chExt cx="0" cy="0"/>
        </a:xfrm>
      </p:grpSpPr>
      <p:sp>
        <p:nvSpPr>
          <p:cNvPr id="16" name="Google Shape;16;p3"/>
          <p:cNvSpPr/>
          <p:nvPr/>
        </p:nvSpPr>
        <p:spPr>
          <a:xfrm flipH="1">
            <a:off x="7595938" y="460225"/>
            <a:ext cx="1081625" cy="1124950"/>
          </a:xfrm>
          <a:custGeom>
            <a:rect b="b" l="l" r="r" t="t"/>
            <a:pathLst>
              <a:path extrusionOk="0" h="44998" w="43265">
                <a:moveTo>
                  <a:pt x="0" y="44998"/>
                </a:moveTo>
                <a:lnTo>
                  <a:pt x="0" y="0"/>
                </a:lnTo>
                <a:lnTo>
                  <a:pt x="43265" y="0"/>
                </a:lnTo>
              </a:path>
            </a:pathLst>
          </a:custGeom>
          <a:noFill/>
          <a:ln cap="flat" cmpd="sng" w="28575">
            <a:solidFill>
              <a:schemeClr val="lt2"/>
            </a:solidFill>
            <a:prstDash val="solid"/>
            <a:miter lim="8000"/>
            <a:headEnd len="sm" w="sm" type="none"/>
            <a:tailEnd len="sm" w="sm" type="none"/>
          </a:ln>
        </p:spPr>
      </p:sp>
      <p:sp>
        <p:nvSpPr>
          <p:cNvPr id="17" name="Google Shape;17;p3"/>
          <p:cNvSpPr/>
          <p:nvPr/>
        </p:nvSpPr>
        <p:spPr>
          <a:xfrm flipH="1" rot="10800000">
            <a:off x="466425" y="3558325"/>
            <a:ext cx="1081625" cy="1124950"/>
          </a:xfrm>
          <a:custGeom>
            <a:rect b="b" l="l" r="r" t="t"/>
            <a:pathLst>
              <a:path extrusionOk="0" h="44998" w="43265">
                <a:moveTo>
                  <a:pt x="0" y="44998"/>
                </a:moveTo>
                <a:lnTo>
                  <a:pt x="0" y="0"/>
                </a:lnTo>
                <a:lnTo>
                  <a:pt x="43265" y="0"/>
                </a:lnTo>
              </a:path>
            </a:pathLst>
          </a:custGeom>
          <a:noFill/>
          <a:ln cap="flat" cmpd="sng" w="28575">
            <a:solidFill>
              <a:schemeClr val="lt2"/>
            </a:solidFill>
            <a:prstDash val="solid"/>
            <a:miter lim="8000"/>
            <a:headEnd len="sm" w="sm" type="none"/>
            <a:tailEnd len="sm" w="sm" type="none"/>
          </a:ln>
        </p:spPr>
      </p:sp>
      <p:sp>
        <p:nvSpPr>
          <p:cNvPr id="18" name="Google Shape;18;p3"/>
          <p:cNvSpPr txBox="1"/>
          <p:nvPr>
            <p:ph type="title"/>
          </p:nvPr>
        </p:nvSpPr>
        <p:spPr>
          <a:xfrm>
            <a:off x="773700" y="1806450"/>
            <a:ext cx="7596600" cy="15306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4200"/>
              <a:buNone/>
              <a:defRPr/>
            </a:lvl1pPr>
            <a:lvl2pPr lvl="1" algn="ctr">
              <a:spcBef>
                <a:spcPts val="0"/>
              </a:spcBef>
              <a:spcAft>
                <a:spcPts val="0"/>
              </a:spcAft>
              <a:buSzPts val="4200"/>
              <a:buNone/>
              <a:defRPr/>
            </a:lvl2pPr>
            <a:lvl3pPr lvl="2" algn="ctr">
              <a:spcBef>
                <a:spcPts val="0"/>
              </a:spcBef>
              <a:spcAft>
                <a:spcPts val="0"/>
              </a:spcAft>
              <a:buSzPts val="4200"/>
              <a:buNone/>
              <a:defRPr/>
            </a:lvl3pPr>
            <a:lvl4pPr lvl="3" algn="ctr">
              <a:spcBef>
                <a:spcPts val="0"/>
              </a:spcBef>
              <a:spcAft>
                <a:spcPts val="0"/>
              </a:spcAft>
              <a:buSzPts val="4200"/>
              <a:buNone/>
              <a:defRPr/>
            </a:lvl4pPr>
            <a:lvl5pPr lvl="4" algn="ctr">
              <a:spcBef>
                <a:spcPts val="0"/>
              </a:spcBef>
              <a:spcAft>
                <a:spcPts val="0"/>
              </a:spcAft>
              <a:buSzPts val="4200"/>
              <a:buNone/>
              <a:defRPr/>
            </a:lvl5pPr>
            <a:lvl6pPr lvl="5" algn="ctr">
              <a:spcBef>
                <a:spcPts val="0"/>
              </a:spcBef>
              <a:spcAft>
                <a:spcPts val="0"/>
              </a:spcAft>
              <a:buSzPts val="4200"/>
              <a:buNone/>
              <a:defRPr/>
            </a:lvl6pPr>
            <a:lvl7pPr lvl="6" algn="ctr">
              <a:spcBef>
                <a:spcPts val="0"/>
              </a:spcBef>
              <a:spcAft>
                <a:spcPts val="0"/>
              </a:spcAft>
              <a:buSzPts val="4200"/>
              <a:buNone/>
              <a:defRPr/>
            </a:lvl7pPr>
            <a:lvl8pPr lvl="7" algn="ctr">
              <a:spcBef>
                <a:spcPts val="0"/>
              </a:spcBef>
              <a:spcAft>
                <a:spcPts val="0"/>
              </a:spcAft>
              <a:buSzPts val="4200"/>
              <a:buNone/>
              <a:defRPr/>
            </a:lvl8pPr>
            <a:lvl9pPr lvl="8" algn="ctr">
              <a:spcBef>
                <a:spcPts val="0"/>
              </a:spcBef>
              <a:spcAft>
                <a:spcPts val="0"/>
              </a:spcAft>
              <a:buSzPts val="4200"/>
              <a:buNone/>
              <a:defRPr/>
            </a:lvl9pPr>
          </a:lstStyle>
          <a:p/>
        </p:txBody>
      </p:sp>
      <p:sp>
        <p:nvSpPr>
          <p:cNvPr id="19" name="Google Shape;19;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20" name="Shape 20"/>
        <p:cNvGrpSpPr/>
        <p:nvPr/>
      </p:nvGrpSpPr>
      <p:grpSpPr>
        <a:xfrm>
          <a:off x="0" y="0"/>
          <a:ext cx="0" cy="0"/>
          <a:chOff x="0" y="0"/>
          <a:chExt cx="0" cy="0"/>
        </a:xfrm>
      </p:grpSpPr>
      <p:sp>
        <p:nvSpPr>
          <p:cNvPr id="21" name="Google Shape;21;p4"/>
          <p:cNvSpPr/>
          <p:nvPr/>
        </p:nvSpPr>
        <p:spPr>
          <a:xfrm>
            <a:off x="0" y="5045700"/>
            <a:ext cx="9144000" cy="978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2" name="Google Shape;22;p4"/>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lvl1pPr lvl="0">
              <a:spcBef>
                <a:spcPts val="0"/>
              </a:spcBef>
              <a:spcAft>
                <a:spcPts val="0"/>
              </a:spcAft>
              <a:buSzPts val="4200"/>
              <a:buNone/>
              <a:defRPr/>
            </a:lvl1pPr>
            <a:lvl2pPr lvl="1">
              <a:spcBef>
                <a:spcPts val="0"/>
              </a:spcBef>
              <a:spcAft>
                <a:spcPts val="0"/>
              </a:spcAft>
              <a:buSzPts val="4200"/>
              <a:buNone/>
              <a:defRPr/>
            </a:lvl2pPr>
            <a:lvl3pPr lvl="2">
              <a:spcBef>
                <a:spcPts val="0"/>
              </a:spcBef>
              <a:spcAft>
                <a:spcPts val="0"/>
              </a:spcAft>
              <a:buSzPts val="4200"/>
              <a:buNone/>
              <a:defRPr/>
            </a:lvl3pPr>
            <a:lvl4pPr lvl="3">
              <a:spcBef>
                <a:spcPts val="0"/>
              </a:spcBef>
              <a:spcAft>
                <a:spcPts val="0"/>
              </a:spcAft>
              <a:buSzPts val="4200"/>
              <a:buNone/>
              <a:defRPr/>
            </a:lvl4pPr>
            <a:lvl5pPr lvl="4">
              <a:spcBef>
                <a:spcPts val="0"/>
              </a:spcBef>
              <a:spcAft>
                <a:spcPts val="0"/>
              </a:spcAft>
              <a:buSzPts val="4200"/>
              <a:buNone/>
              <a:defRPr/>
            </a:lvl5pPr>
            <a:lvl6pPr lvl="5">
              <a:spcBef>
                <a:spcPts val="0"/>
              </a:spcBef>
              <a:spcAft>
                <a:spcPts val="0"/>
              </a:spcAft>
              <a:buSzPts val="4200"/>
              <a:buNone/>
              <a:defRPr/>
            </a:lvl6pPr>
            <a:lvl7pPr lvl="6">
              <a:spcBef>
                <a:spcPts val="0"/>
              </a:spcBef>
              <a:spcAft>
                <a:spcPts val="0"/>
              </a:spcAft>
              <a:buSzPts val="4200"/>
              <a:buNone/>
              <a:defRPr/>
            </a:lvl7pPr>
            <a:lvl8pPr lvl="7">
              <a:spcBef>
                <a:spcPts val="0"/>
              </a:spcBef>
              <a:spcAft>
                <a:spcPts val="0"/>
              </a:spcAft>
              <a:buSzPts val="4200"/>
              <a:buNone/>
              <a:defRPr/>
            </a:lvl8pPr>
            <a:lvl9pPr lvl="8">
              <a:spcBef>
                <a:spcPts val="0"/>
              </a:spcBef>
              <a:spcAft>
                <a:spcPts val="0"/>
              </a:spcAft>
              <a:buSzPts val="4200"/>
              <a:buNone/>
              <a:defRPr/>
            </a:lvl9pPr>
          </a:lstStyle>
          <a:p/>
        </p:txBody>
      </p:sp>
      <p:sp>
        <p:nvSpPr>
          <p:cNvPr id="23" name="Google Shape;23;p4"/>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24" name="Google Shape;24;p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5" name="Shape 25"/>
        <p:cNvGrpSpPr/>
        <p:nvPr/>
      </p:nvGrpSpPr>
      <p:grpSpPr>
        <a:xfrm>
          <a:off x="0" y="0"/>
          <a:ext cx="0" cy="0"/>
          <a:chOff x="0" y="0"/>
          <a:chExt cx="0" cy="0"/>
        </a:xfrm>
      </p:grpSpPr>
      <p:sp>
        <p:nvSpPr>
          <p:cNvPr id="26" name="Google Shape;26;p5"/>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lvl1pPr lvl="0">
              <a:spcBef>
                <a:spcPts val="0"/>
              </a:spcBef>
              <a:spcAft>
                <a:spcPts val="0"/>
              </a:spcAft>
              <a:buSzPts val="4200"/>
              <a:buNone/>
              <a:defRPr/>
            </a:lvl1pPr>
            <a:lvl2pPr lvl="1">
              <a:spcBef>
                <a:spcPts val="0"/>
              </a:spcBef>
              <a:spcAft>
                <a:spcPts val="0"/>
              </a:spcAft>
              <a:buSzPts val="4200"/>
              <a:buNone/>
              <a:defRPr/>
            </a:lvl2pPr>
            <a:lvl3pPr lvl="2">
              <a:spcBef>
                <a:spcPts val="0"/>
              </a:spcBef>
              <a:spcAft>
                <a:spcPts val="0"/>
              </a:spcAft>
              <a:buSzPts val="4200"/>
              <a:buNone/>
              <a:defRPr/>
            </a:lvl3pPr>
            <a:lvl4pPr lvl="3">
              <a:spcBef>
                <a:spcPts val="0"/>
              </a:spcBef>
              <a:spcAft>
                <a:spcPts val="0"/>
              </a:spcAft>
              <a:buSzPts val="4200"/>
              <a:buNone/>
              <a:defRPr/>
            </a:lvl4pPr>
            <a:lvl5pPr lvl="4">
              <a:spcBef>
                <a:spcPts val="0"/>
              </a:spcBef>
              <a:spcAft>
                <a:spcPts val="0"/>
              </a:spcAft>
              <a:buSzPts val="4200"/>
              <a:buNone/>
              <a:defRPr/>
            </a:lvl5pPr>
            <a:lvl6pPr lvl="5">
              <a:spcBef>
                <a:spcPts val="0"/>
              </a:spcBef>
              <a:spcAft>
                <a:spcPts val="0"/>
              </a:spcAft>
              <a:buSzPts val="4200"/>
              <a:buNone/>
              <a:defRPr/>
            </a:lvl6pPr>
            <a:lvl7pPr lvl="6">
              <a:spcBef>
                <a:spcPts val="0"/>
              </a:spcBef>
              <a:spcAft>
                <a:spcPts val="0"/>
              </a:spcAft>
              <a:buSzPts val="4200"/>
              <a:buNone/>
              <a:defRPr/>
            </a:lvl7pPr>
            <a:lvl8pPr lvl="7">
              <a:spcBef>
                <a:spcPts val="0"/>
              </a:spcBef>
              <a:spcAft>
                <a:spcPts val="0"/>
              </a:spcAft>
              <a:buSzPts val="4200"/>
              <a:buNone/>
              <a:defRPr/>
            </a:lvl8pPr>
            <a:lvl9pPr lvl="8">
              <a:spcBef>
                <a:spcPts val="0"/>
              </a:spcBef>
              <a:spcAft>
                <a:spcPts val="0"/>
              </a:spcAft>
              <a:buSzPts val="4200"/>
              <a:buNone/>
              <a:defRPr/>
            </a:lvl9pPr>
          </a:lstStyle>
          <a:p/>
        </p:txBody>
      </p:sp>
      <p:sp>
        <p:nvSpPr>
          <p:cNvPr id="27" name="Google Shape;27;p5"/>
          <p:cNvSpPr txBox="1"/>
          <p:nvPr>
            <p:ph idx="1" type="body"/>
          </p:nvPr>
        </p:nvSpPr>
        <p:spPr>
          <a:xfrm>
            <a:off x="311700" y="1225225"/>
            <a:ext cx="3999900" cy="33540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8" name="Google Shape;28;p5"/>
          <p:cNvSpPr txBox="1"/>
          <p:nvPr>
            <p:ph idx="2" type="body"/>
          </p:nvPr>
        </p:nvSpPr>
        <p:spPr>
          <a:xfrm>
            <a:off x="4832400" y="1225225"/>
            <a:ext cx="3999900" cy="33540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9" name="Google Shape;29;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30" name="Shape 30"/>
        <p:cNvGrpSpPr/>
        <p:nvPr/>
      </p:nvGrpSpPr>
      <p:grpSpPr>
        <a:xfrm>
          <a:off x="0" y="0"/>
          <a:ext cx="0" cy="0"/>
          <a:chOff x="0" y="0"/>
          <a:chExt cx="0" cy="0"/>
        </a:xfrm>
      </p:grpSpPr>
      <p:sp>
        <p:nvSpPr>
          <p:cNvPr id="31" name="Google Shape;31;p6"/>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lvl1pPr lvl="0">
              <a:spcBef>
                <a:spcPts val="0"/>
              </a:spcBef>
              <a:spcAft>
                <a:spcPts val="0"/>
              </a:spcAft>
              <a:buSzPts val="4200"/>
              <a:buNone/>
              <a:defRPr/>
            </a:lvl1pPr>
            <a:lvl2pPr lvl="1">
              <a:spcBef>
                <a:spcPts val="0"/>
              </a:spcBef>
              <a:spcAft>
                <a:spcPts val="0"/>
              </a:spcAft>
              <a:buSzPts val="4200"/>
              <a:buNone/>
              <a:defRPr/>
            </a:lvl2pPr>
            <a:lvl3pPr lvl="2">
              <a:spcBef>
                <a:spcPts val="0"/>
              </a:spcBef>
              <a:spcAft>
                <a:spcPts val="0"/>
              </a:spcAft>
              <a:buSzPts val="4200"/>
              <a:buNone/>
              <a:defRPr/>
            </a:lvl3pPr>
            <a:lvl4pPr lvl="3">
              <a:spcBef>
                <a:spcPts val="0"/>
              </a:spcBef>
              <a:spcAft>
                <a:spcPts val="0"/>
              </a:spcAft>
              <a:buSzPts val="4200"/>
              <a:buNone/>
              <a:defRPr/>
            </a:lvl4pPr>
            <a:lvl5pPr lvl="4">
              <a:spcBef>
                <a:spcPts val="0"/>
              </a:spcBef>
              <a:spcAft>
                <a:spcPts val="0"/>
              </a:spcAft>
              <a:buSzPts val="4200"/>
              <a:buNone/>
              <a:defRPr/>
            </a:lvl5pPr>
            <a:lvl6pPr lvl="5">
              <a:spcBef>
                <a:spcPts val="0"/>
              </a:spcBef>
              <a:spcAft>
                <a:spcPts val="0"/>
              </a:spcAft>
              <a:buSzPts val="4200"/>
              <a:buNone/>
              <a:defRPr/>
            </a:lvl6pPr>
            <a:lvl7pPr lvl="6">
              <a:spcBef>
                <a:spcPts val="0"/>
              </a:spcBef>
              <a:spcAft>
                <a:spcPts val="0"/>
              </a:spcAft>
              <a:buSzPts val="4200"/>
              <a:buNone/>
              <a:defRPr/>
            </a:lvl7pPr>
            <a:lvl8pPr lvl="7">
              <a:spcBef>
                <a:spcPts val="0"/>
              </a:spcBef>
              <a:spcAft>
                <a:spcPts val="0"/>
              </a:spcAft>
              <a:buSzPts val="4200"/>
              <a:buNone/>
              <a:defRPr/>
            </a:lvl8pPr>
            <a:lvl9pPr lvl="8">
              <a:spcBef>
                <a:spcPts val="0"/>
              </a:spcBef>
              <a:spcAft>
                <a:spcPts val="0"/>
              </a:spcAft>
              <a:buSzPts val="4200"/>
              <a:buNone/>
              <a:defRPr/>
            </a:lvl9pPr>
          </a:lstStyle>
          <a:p/>
        </p:txBody>
      </p:sp>
      <p:sp>
        <p:nvSpPr>
          <p:cNvPr id="32" name="Google Shape;32;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33" name="Shape 33"/>
        <p:cNvGrpSpPr/>
        <p:nvPr/>
      </p:nvGrpSpPr>
      <p:grpSpPr>
        <a:xfrm>
          <a:off x="0" y="0"/>
          <a:ext cx="0" cy="0"/>
          <a:chOff x="0" y="0"/>
          <a:chExt cx="0" cy="0"/>
        </a:xfrm>
      </p:grpSpPr>
      <p:sp>
        <p:nvSpPr>
          <p:cNvPr id="34" name="Google Shape;34;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p:txBody>
      </p:sp>
      <p:sp>
        <p:nvSpPr>
          <p:cNvPr id="35" name="Google Shape;35;p7"/>
          <p:cNvSpPr txBox="1"/>
          <p:nvPr>
            <p:ph idx="1" type="body"/>
          </p:nvPr>
        </p:nvSpPr>
        <p:spPr>
          <a:xfrm>
            <a:off x="311700" y="1399400"/>
            <a:ext cx="2808000" cy="27849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6" name="Google Shape;36;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7" name="Shape 37"/>
        <p:cNvGrpSpPr/>
        <p:nvPr/>
      </p:nvGrpSpPr>
      <p:grpSpPr>
        <a:xfrm>
          <a:off x="0" y="0"/>
          <a:ext cx="0" cy="0"/>
          <a:chOff x="0" y="0"/>
          <a:chExt cx="0" cy="0"/>
        </a:xfrm>
      </p:grpSpPr>
      <p:sp>
        <p:nvSpPr>
          <p:cNvPr id="38" name="Google Shape;38;p8"/>
          <p:cNvSpPr/>
          <p:nvPr/>
        </p:nvSpPr>
        <p:spPr>
          <a:xfrm>
            <a:off x="0" y="5045700"/>
            <a:ext cx="9144000" cy="978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9" name="Google Shape;39;p8"/>
          <p:cNvSpPr txBox="1"/>
          <p:nvPr>
            <p:ph type="title"/>
          </p:nvPr>
        </p:nvSpPr>
        <p:spPr>
          <a:xfrm>
            <a:off x="490250" y="450150"/>
            <a:ext cx="5878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40" name="Google Shape;40;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41" name="Shape 41"/>
        <p:cNvGrpSpPr/>
        <p:nvPr/>
      </p:nvGrpSpPr>
      <p:grpSpPr>
        <a:xfrm>
          <a:off x="0" y="0"/>
          <a:ext cx="0" cy="0"/>
          <a:chOff x="0" y="0"/>
          <a:chExt cx="0" cy="0"/>
        </a:xfrm>
      </p:grpSpPr>
      <p:sp>
        <p:nvSpPr>
          <p:cNvPr id="42" name="Google Shape;42;p9"/>
          <p:cNvSpPr/>
          <p:nvPr/>
        </p:nvSpPr>
        <p:spPr>
          <a:xfrm>
            <a:off x="4572000" y="-25"/>
            <a:ext cx="4572000" cy="51435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cxnSp>
        <p:nvCxnSpPr>
          <p:cNvPr id="43" name="Google Shape;43;p9"/>
          <p:cNvCxnSpPr/>
          <p:nvPr/>
        </p:nvCxnSpPr>
        <p:spPr>
          <a:xfrm>
            <a:off x="5029675" y="4495500"/>
            <a:ext cx="468300" cy="0"/>
          </a:xfrm>
          <a:prstGeom prst="straightConnector1">
            <a:avLst/>
          </a:prstGeom>
          <a:noFill/>
          <a:ln cap="flat" cmpd="sng" w="19050">
            <a:solidFill>
              <a:schemeClr val="lt1"/>
            </a:solidFill>
            <a:prstDash val="solid"/>
            <a:round/>
            <a:headEnd len="sm" w="sm" type="none"/>
            <a:tailEnd len="sm" w="sm" type="none"/>
          </a:ln>
        </p:spPr>
      </p:cxnSp>
      <p:sp>
        <p:nvSpPr>
          <p:cNvPr id="44" name="Google Shape;44;p9"/>
          <p:cNvSpPr txBox="1"/>
          <p:nvPr>
            <p:ph type="title"/>
          </p:nvPr>
        </p:nvSpPr>
        <p:spPr>
          <a:xfrm>
            <a:off x="265500" y="929275"/>
            <a:ext cx="4045200" cy="1786200"/>
          </a:xfrm>
          <a:prstGeom prst="rect">
            <a:avLst/>
          </a:prstGeom>
        </p:spPr>
        <p:txBody>
          <a:bodyPr anchorCtr="0" anchor="b" bIns="91425" lIns="91425" spcFirstLastPara="1" rIns="91425" wrap="square" tIns="91425">
            <a:normAutofit/>
          </a:bodyPr>
          <a:lstStyle>
            <a:lvl1pPr lvl="0" algn="ctr">
              <a:spcBef>
                <a:spcPts val="0"/>
              </a:spcBef>
              <a:spcAft>
                <a:spcPts val="0"/>
              </a:spcAft>
              <a:buClr>
                <a:schemeClr val="lt2"/>
              </a:buClr>
              <a:buSzPts val="4200"/>
              <a:buNone/>
              <a:defRPr>
                <a:solidFill>
                  <a:schemeClr val="lt2"/>
                </a:solidFill>
              </a:defRPr>
            </a:lvl1pPr>
            <a:lvl2pPr lvl="1" algn="ctr">
              <a:spcBef>
                <a:spcPts val="0"/>
              </a:spcBef>
              <a:spcAft>
                <a:spcPts val="0"/>
              </a:spcAft>
              <a:buClr>
                <a:schemeClr val="lt2"/>
              </a:buClr>
              <a:buSzPts val="4200"/>
              <a:buNone/>
              <a:defRPr>
                <a:solidFill>
                  <a:schemeClr val="lt2"/>
                </a:solidFill>
              </a:defRPr>
            </a:lvl2pPr>
            <a:lvl3pPr lvl="2" algn="ctr">
              <a:spcBef>
                <a:spcPts val="0"/>
              </a:spcBef>
              <a:spcAft>
                <a:spcPts val="0"/>
              </a:spcAft>
              <a:buClr>
                <a:schemeClr val="lt2"/>
              </a:buClr>
              <a:buSzPts val="4200"/>
              <a:buNone/>
              <a:defRPr>
                <a:solidFill>
                  <a:schemeClr val="lt2"/>
                </a:solidFill>
              </a:defRPr>
            </a:lvl3pPr>
            <a:lvl4pPr lvl="3" algn="ctr">
              <a:spcBef>
                <a:spcPts val="0"/>
              </a:spcBef>
              <a:spcAft>
                <a:spcPts val="0"/>
              </a:spcAft>
              <a:buClr>
                <a:schemeClr val="lt2"/>
              </a:buClr>
              <a:buSzPts val="4200"/>
              <a:buNone/>
              <a:defRPr>
                <a:solidFill>
                  <a:schemeClr val="lt2"/>
                </a:solidFill>
              </a:defRPr>
            </a:lvl4pPr>
            <a:lvl5pPr lvl="4" algn="ctr">
              <a:spcBef>
                <a:spcPts val="0"/>
              </a:spcBef>
              <a:spcAft>
                <a:spcPts val="0"/>
              </a:spcAft>
              <a:buClr>
                <a:schemeClr val="lt2"/>
              </a:buClr>
              <a:buSzPts val="4200"/>
              <a:buNone/>
              <a:defRPr>
                <a:solidFill>
                  <a:schemeClr val="lt2"/>
                </a:solidFill>
              </a:defRPr>
            </a:lvl5pPr>
            <a:lvl6pPr lvl="5" algn="ctr">
              <a:spcBef>
                <a:spcPts val="0"/>
              </a:spcBef>
              <a:spcAft>
                <a:spcPts val="0"/>
              </a:spcAft>
              <a:buClr>
                <a:schemeClr val="lt2"/>
              </a:buClr>
              <a:buSzPts val="4200"/>
              <a:buNone/>
              <a:defRPr>
                <a:solidFill>
                  <a:schemeClr val="lt2"/>
                </a:solidFill>
              </a:defRPr>
            </a:lvl6pPr>
            <a:lvl7pPr lvl="6" algn="ctr">
              <a:spcBef>
                <a:spcPts val="0"/>
              </a:spcBef>
              <a:spcAft>
                <a:spcPts val="0"/>
              </a:spcAft>
              <a:buClr>
                <a:schemeClr val="lt2"/>
              </a:buClr>
              <a:buSzPts val="4200"/>
              <a:buNone/>
              <a:defRPr>
                <a:solidFill>
                  <a:schemeClr val="lt2"/>
                </a:solidFill>
              </a:defRPr>
            </a:lvl7pPr>
            <a:lvl8pPr lvl="7" algn="ctr">
              <a:spcBef>
                <a:spcPts val="0"/>
              </a:spcBef>
              <a:spcAft>
                <a:spcPts val="0"/>
              </a:spcAft>
              <a:buClr>
                <a:schemeClr val="lt2"/>
              </a:buClr>
              <a:buSzPts val="4200"/>
              <a:buNone/>
              <a:defRPr>
                <a:solidFill>
                  <a:schemeClr val="lt2"/>
                </a:solidFill>
              </a:defRPr>
            </a:lvl8pPr>
            <a:lvl9pPr lvl="8" algn="ctr">
              <a:spcBef>
                <a:spcPts val="0"/>
              </a:spcBef>
              <a:spcAft>
                <a:spcPts val="0"/>
              </a:spcAft>
              <a:buClr>
                <a:schemeClr val="lt2"/>
              </a:buClr>
              <a:buSzPts val="4200"/>
              <a:buNone/>
              <a:defRPr>
                <a:solidFill>
                  <a:schemeClr val="lt2"/>
                </a:solidFill>
              </a:defRPr>
            </a:lvl9pPr>
          </a:lstStyle>
          <a:p/>
        </p:txBody>
      </p:sp>
      <p:sp>
        <p:nvSpPr>
          <p:cNvPr id="45" name="Google Shape;45;p9"/>
          <p:cNvSpPr txBox="1"/>
          <p:nvPr>
            <p:ph idx="1" type="subTitle"/>
          </p:nvPr>
        </p:nvSpPr>
        <p:spPr>
          <a:xfrm>
            <a:off x="265500" y="2769001"/>
            <a:ext cx="4045200" cy="1574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400"/>
              <a:buFont typeface="Economica"/>
              <a:buNone/>
              <a:defRPr sz="2400">
                <a:latin typeface="Economica"/>
                <a:ea typeface="Economica"/>
                <a:cs typeface="Economica"/>
                <a:sym typeface="Economica"/>
              </a:defRPr>
            </a:lvl1pPr>
            <a:lvl2pPr lvl="1" algn="ctr">
              <a:lnSpc>
                <a:spcPct val="100000"/>
              </a:lnSpc>
              <a:spcBef>
                <a:spcPts val="0"/>
              </a:spcBef>
              <a:spcAft>
                <a:spcPts val="0"/>
              </a:spcAft>
              <a:buSzPts val="2400"/>
              <a:buFont typeface="Economica"/>
              <a:buNone/>
              <a:defRPr sz="2400">
                <a:latin typeface="Economica"/>
                <a:ea typeface="Economica"/>
                <a:cs typeface="Economica"/>
                <a:sym typeface="Economica"/>
              </a:defRPr>
            </a:lvl2pPr>
            <a:lvl3pPr lvl="2" algn="ctr">
              <a:lnSpc>
                <a:spcPct val="100000"/>
              </a:lnSpc>
              <a:spcBef>
                <a:spcPts val="0"/>
              </a:spcBef>
              <a:spcAft>
                <a:spcPts val="0"/>
              </a:spcAft>
              <a:buSzPts val="2400"/>
              <a:buFont typeface="Economica"/>
              <a:buNone/>
              <a:defRPr sz="2400">
                <a:latin typeface="Economica"/>
                <a:ea typeface="Economica"/>
                <a:cs typeface="Economica"/>
                <a:sym typeface="Economica"/>
              </a:defRPr>
            </a:lvl3pPr>
            <a:lvl4pPr lvl="3" algn="ctr">
              <a:lnSpc>
                <a:spcPct val="100000"/>
              </a:lnSpc>
              <a:spcBef>
                <a:spcPts val="0"/>
              </a:spcBef>
              <a:spcAft>
                <a:spcPts val="0"/>
              </a:spcAft>
              <a:buSzPts val="2400"/>
              <a:buFont typeface="Economica"/>
              <a:buNone/>
              <a:defRPr sz="2400">
                <a:latin typeface="Economica"/>
                <a:ea typeface="Economica"/>
                <a:cs typeface="Economica"/>
                <a:sym typeface="Economica"/>
              </a:defRPr>
            </a:lvl4pPr>
            <a:lvl5pPr lvl="4" algn="ctr">
              <a:lnSpc>
                <a:spcPct val="100000"/>
              </a:lnSpc>
              <a:spcBef>
                <a:spcPts val="0"/>
              </a:spcBef>
              <a:spcAft>
                <a:spcPts val="0"/>
              </a:spcAft>
              <a:buSzPts val="2400"/>
              <a:buFont typeface="Economica"/>
              <a:buNone/>
              <a:defRPr sz="2400">
                <a:latin typeface="Economica"/>
                <a:ea typeface="Economica"/>
                <a:cs typeface="Economica"/>
                <a:sym typeface="Economica"/>
              </a:defRPr>
            </a:lvl5pPr>
            <a:lvl6pPr lvl="5" algn="ctr">
              <a:lnSpc>
                <a:spcPct val="100000"/>
              </a:lnSpc>
              <a:spcBef>
                <a:spcPts val="0"/>
              </a:spcBef>
              <a:spcAft>
                <a:spcPts val="0"/>
              </a:spcAft>
              <a:buSzPts val="2400"/>
              <a:buFont typeface="Economica"/>
              <a:buNone/>
              <a:defRPr sz="2400">
                <a:latin typeface="Economica"/>
                <a:ea typeface="Economica"/>
                <a:cs typeface="Economica"/>
                <a:sym typeface="Economica"/>
              </a:defRPr>
            </a:lvl6pPr>
            <a:lvl7pPr lvl="6" algn="ctr">
              <a:lnSpc>
                <a:spcPct val="100000"/>
              </a:lnSpc>
              <a:spcBef>
                <a:spcPts val="0"/>
              </a:spcBef>
              <a:spcAft>
                <a:spcPts val="0"/>
              </a:spcAft>
              <a:buSzPts val="2400"/>
              <a:buFont typeface="Economica"/>
              <a:buNone/>
              <a:defRPr sz="2400">
                <a:latin typeface="Economica"/>
                <a:ea typeface="Economica"/>
                <a:cs typeface="Economica"/>
                <a:sym typeface="Economica"/>
              </a:defRPr>
            </a:lvl7pPr>
            <a:lvl8pPr lvl="7" algn="ctr">
              <a:lnSpc>
                <a:spcPct val="100000"/>
              </a:lnSpc>
              <a:spcBef>
                <a:spcPts val="0"/>
              </a:spcBef>
              <a:spcAft>
                <a:spcPts val="0"/>
              </a:spcAft>
              <a:buSzPts val="2400"/>
              <a:buFont typeface="Economica"/>
              <a:buNone/>
              <a:defRPr sz="2400">
                <a:latin typeface="Economica"/>
                <a:ea typeface="Economica"/>
                <a:cs typeface="Economica"/>
                <a:sym typeface="Economica"/>
              </a:defRPr>
            </a:lvl8pPr>
            <a:lvl9pPr lvl="8" algn="ctr">
              <a:lnSpc>
                <a:spcPct val="100000"/>
              </a:lnSpc>
              <a:spcBef>
                <a:spcPts val="0"/>
              </a:spcBef>
              <a:spcAft>
                <a:spcPts val="0"/>
              </a:spcAft>
              <a:buSzPts val="2400"/>
              <a:buFont typeface="Economica"/>
              <a:buNone/>
              <a:defRPr sz="2400">
                <a:latin typeface="Economica"/>
                <a:ea typeface="Economica"/>
                <a:cs typeface="Economica"/>
                <a:sym typeface="Economica"/>
              </a:defRPr>
            </a:lvl9pPr>
          </a:lstStyle>
          <a:p/>
        </p:txBody>
      </p:sp>
      <p:sp>
        <p:nvSpPr>
          <p:cNvPr id="46" name="Google Shape;46;p9"/>
          <p:cNvSpPr txBox="1"/>
          <p:nvPr>
            <p:ph idx="2" type="body"/>
          </p:nvPr>
        </p:nvSpPr>
        <p:spPr>
          <a:xfrm>
            <a:off x="4939500" y="724200"/>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Clr>
                <a:schemeClr val="lt1"/>
              </a:buClr>
              <a:buSzPts val="1800"/>
              <a:buChar char="●"/>
              <a:defRPr>
                <a:solidFill>
                  <a:schemeClr val="lt1"/>
                </a:solidFill>
              </a:defRPr>
            </a:lvl1pPr>
            <a:lvl2pPr indent="-317500" lvl="1" marL="914400">
              <a:spcBef>
                <a:spcPts val="0"/>
              </a:spcBef>
              <a:spcAft>
                <a:spcPts val="0"/>
              </a:spcAft>
              <a:buClr>
                <a:schemeClr val="lt1"/>
              </a:buClr>
              <a:buSzPts val="1400"/>
              <a:buChar char="○"/>
              <a:defRPr>
                <a:solidFill>
                  <a:schemeClr val="lt1"/>
                </a:solidFill>
              </a:defRPr>
            </a:lvl2pPr>
            <a:lvl3pPr indent="-317500" lvl="2" marL="1371600">
              <a:spcBef>
                <a:spcPts val="0"/>
              </a:spcBef>
              <a:spcAft>
                <a:spcPts val="0"/>
              </a:spcAft>
              <a:buClr>
                <a:schemeClr val="lt1"/>
              </a:buClr>
              <a:buSzPts val="1400"/>
              <a:buChar char="■"/>
              <a:defRPr>
                <a:solidFill>
                  <a:schemeClr val="lt1"/>
                </a:solidFill>
              </a:defRPr>
            </a:lvl3pPr>
            <a:lvl4pPr indent="-317500" lvl="3" marL="1828800">
              <a:spcBef>
                <a:spcPts val="0"/>
              </a:spcBef>
              <a:spcAft>
                <a:spcPts val="0"/>
              </a:spcAft>
              <a:buClr>
                <a:schemeClr val="lt1"/>
              </a:buClr>
              <a:buSzPts val="1400"/>
              <a:buChar char="●"/>
              <a:defRPr>
                <a:solidFill>
                  <a:schemeClr val="lt1"/>
                </a:solidFill>
              </a:defRPr>
            </a:lvl4pPr>
            <a:lvl5pPr indent="-317500" lvl="4" marL="2286000">
              <a:spcBef>
                <a:spcPts val="0"/>
              </a:spcBef>
              <a:spcAft>
                <a:spcPts val="0"/>
              </a:spcAft>
              <a:buClr>
                <a:schemeClr val="lt1"/>
              </a:buClr>
              <a:buSzPts val="1400"/>
              <a:buChar char="○"/>
              <a:defRPr>
                <a:solidFill>
                  <a:schemeClr val="lt1"/>
                </a:solidFill>
              </a:defRPr>
            </a:lvl5pPr>
            <a:lvl6pPr indent="-317500" lvl="5" marL="2743200">
              <a:spcBef>
                <a:spcPts val="0"/>
              </a:spcBef>
              <a:spcAft>
                <a:spcPts val="0"/>
              </a:spcAft>
              <a:buClr>
                <a:schemeClr val="lt1"/>
              </a:buClr>
              <a:buSzPts val="1400"/>
              <a:buChar char="■"/>
              <a:defRPr>
                <a:solidFill>
                  <a:schemeClr val="lt1"/>
                </a:solidFill>
              </a:defRPr>
            </a:lvl6pPr>
            <a:lvl7pPr indent="-317500" lvl="6" marL="3200400">
              <a:spcBef>
                <a:spcPts val="0"/>
              </a:spcBef>
              <a:spcAft>
                <a:spcPts val="0"/>
              </a:spcAft>
              <a:buClr>
                <a:schemeClr val="lt1"/>
              </a:buClr>
              <a:buSzPts val="1400"/>
              <a:buChar char="●"/>
              <a:defRPr>
                <a:solidFill>
                  <a:schemeClr val="lt1"/>
                </a:solidFill>
              </a:defRPr>
            </a:lvl7pPr>
            <a:lvl8pPr indent="-317500" lvl="7" marL="3657600">
              <a:spcBef>
                <a:spcPts val="0"/>
              </a:spcBef>
              <a:spcAft>
                <a:spcPts val="0"/>
              </a:spcAft>
              <a:buClr>
                <a:schemeClr val="lt1"/>
              </a:buClr>
              <a:buSzPts val="1400"/>
              <a:buChar char="○"/>
              <a:defRPr>
                <a:solidFill>
                  <a:schemeClr val="lt1"/>
                </a:solidFill>
              </a:defRPr>
            </a:lvl8pPr>
            <a:lvl9pPr indent="-317500" lvl="8" marL="4114800">
              <a:spcBef>
                <a:spcPts val="0"/>
              </a:spcBef>
              <a:spcAft>
                <a:spcPts val="0"/>
              </a:spcAft>
              <a:buClr>
                <a:schemeClr val="lt1"/>
              </a:buClr>
              <a:buSzPts val="1400"/>
              <a:buChar char="■"/>
              <a:defRPr>
                <a:solidFill>
                  <a:schemeClr val="lt1"/>
                </a:solidFill>
              </a:defRPr>
            </a:lvl9pPr>
          </a:lstStyle>
          <a:p/>
        </p:txBody>
      </p:sp>
      <p:sp>
        <p:nvSpPr>
          <p:cNvPr id="47" name="Google Shape;47;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8" name="Shape 48"/>
        <p:cNvGrpSpPr/>
        <p:nvPr/>
      </p:nvGrpSpPr>
      <p:grpSpPr>
        <a:xfrm>
          <a:off x="0" y="0"/>
          <a:ext cx="0" cy="0"/>
          <a:chOff x="0" y="0"/>
          <a:chExt cx="0" cy="0"/>
        </a:xfrm>
      </p:grpSpPr>
      <p:sp>
        <p:nvSpPr>
          <p:cNvPr id="49" name="Google Shape;49;p10"/>
          <p:cNvSpPr txBox="1"/>
          <p:nvPr>
            <p:ph idx="1" type="body"/>
          </p:nvPr>
        </p:nvSpPr>
        <p:spPr>
          <a:xfrm>
            <a:off x="319500" y="4218925"/>
            <a:ext cx="5998800" cy="5988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2400"/>
              <a:buFont typeface="Economica"/>
              <a:buNone/>
              <a:defRPr sz="2400">
                <a:latin typeface="Economica"/>
                <a:ea typeface="Economica"/>
                <a:cs typeface="Economica"/>
                <a:sym typeface="Economica"/>
              </a:defRPr>
            </a:lvl1pPr>
          </a:lstStyle>
          <a:p/>
        </p:txBody>
      </p:sp>
      <p:sp>
        <p:nvSpPr>
          <p:cNvPr id="50" name="Google Shape;50;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51" name="Shape 51"/>
        <p:cNvGrpSpPr/>
        <p:nvPr/>
      </p:nvGrpSpPr>
      <p:grpSpPr>
        <a:xfrm>
          <a:off x="0" y="0"/>
          <a:ext cx="0" cy="0"/>
          <a:chOff x="0" y="0"/>
          <a:chExt cx="0" cy="0"/>
        </a:xfrm>
      </p:grpSpPr>
      <p:sp>
        <p:nvSpPr>
          <p:cNvPr id="52" name="Google Shape;52;p11"/>
          <p:cNvSpPr/>
          <p:nvPr/>
        </p:nvSpPr>
        <p:spPr>
          <a:xfrm>
            <a:off x="0" y="5045700"/>
            <a:ext cx="9144000" cy="978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53" name="Google Shape;53;p11"/>
          <p:cNvSpPr txBox="1"/>
          <p:nvPr>
            <p:ph hasCustomPrompt="1" type="title"/>
          </p:nvPr>
        </p:nvSpPr>
        <p:spPr>
          <a:xfrm>
            <a:off x="311700" y="957125"/>
            <a:ext cx="8520600" cy="2128800"/>
          </a:xfrm>
          <a:prstGeom prst="rect">
            <a:avLst/>
          </a:prstGeom>
        </p:spPr>
        <p:txBody>
          <a:bodyPr anchorCtr="0" anchor="ctr" bIns="91425" lIns="91425" spcFirstLastPara="1" rIns="91425" wrap="square" tIns="91425">
            <a:normAutofit/>
          </a:bodyPr>
          <a:lstStyle>
            <a:lvl1pPr lvl="0" algn="ctr">
              <a:spcBef>
                <a:spcPts val="0"/>
              </a:spcBef>
              <a:spcAft>
                <a:spcPts val="0"/>
              </a:spcAft>
              <a:buClr>
                <a:schemeClr val="lt2"/>
              </a:buClr>
              <a:buSzPts val="16000"/>
              <a:buNone/>
              <a:defRPr sz="16000">
                <a:solidFill>
                  <a:schemeClr val="lt2"/>
                </a:solidFill>
              </a:defRPr>
            </a:lvl1pPr>
            <a:lvl2pPr lvl="1" algn="ctr">
              <a:spcBef>
                <a:spcPts val="0"/>
              </a:spcBef>
              <a:spcAft>
                <a:spcPts val="0"/>
              </a:spcAft>
              <a:buClr>
                <a:schemeClr val="lt2"/>
              </a:buClr>
              <a:buSzPts val="16000"/>
              <a:buNone/>
              <a:defRPr sz="16000">
                <a:solidFill>
                  <a:schemeClr val="lt2"/>
                </a:solidFill>
              </a:defRPr>
            </a:lvl2pPr>
            <a:lvl3pPr lvl="2" algn="ctr">
              <a:spcBef>
                <a:spcPts val="0"/>
              </a:spcBef>
              <a:spcAft>
                <a:spcPts val="0"/>
              </a:spcAft>
              <a:buClr>
                <a:schemeClr val="lt2"/>
              </a:buClr>
              <a:buSzPts val="16000"/>
              <a:buNone/>
              <a:defRPr sz="16000">
                <a:solidFill>
                  <a:schemeClr val="lt2"/>
                </a:solidFill>
              </a:defRPr>
            </a:lvl3pPr>
            <a:lvl4pPr lvl="3" algn="ctr">
              <a:spcBef>
                <a:spcPts val="0"/>
              </a:spcBef>
              <a:spcAft>
                <a:spcPts val="0"/>
              </a:spcAft>
              <a:buClr>
                <a:schemeClr val="lt2"/>
              </a:buClr>
              <a:buSzPts val="16000"/>
              <a:buNone/>
              <a:defRPr sz="16000">
                <a:solidFill>
                  <a:schemeClr val="lt2"/>
                </a:solidFill>
              </a:defRPr>
            </a:lvl4pPr>
            <a:lvl5pPr lvl="4" algn="ctr">
              <a:spcBef>
                <a:spcPts val="0"/>
              </a:spcBef>
              <a:spcAft>
                <a:spcPts val="0"/>
              </a:spcAft>
              <a:buClr>
                <a:schemeClr val="lt2"/>
              </a:buClr>
              <a:buSzPts val="16000"/>
              <a:buNone/>
              <a:defRPr sz="16000">
                <a:solidFill>
                  <a:schemeClr val="lt2"/>
                </a:solidFill>
              </a:defRPr>
            </a:lvl5pPr>
            <a:lvl6pPr lvl="5" algn="ctr">
              <a:spcBef>
                <a:spcPts val="0"/>
              </a:spcBef>
              <a:spcAft>
                <a:spcPts val="0"/>
              </a:spcAft>
              <a:buClr>
                <a:schemeClr val="lt2"/>
              </a:buClr>
              <a:buSzPts val="16000"/>
              <a:buNone/>
              <a:defRPr sz="16000">
                <a:solidFill>
                  <a:schemeClr val="lt2"/>
                </a:solidFill>
              </a:defRPr>
            </a:lvl6pPr>
            <a:lvl7pPr lvl="6" algn="ctr">
              <a:spcBef>
                <a:spcPts val="0"/>
              </a:spcBef>
              <a:spcAft>
                <a:spcPts val="0"/>
              </a:spcAft>
              <a:buClr>
                <a:schemeClr val="lt2"/>
              </a:buClr>
              <a:buSzPts val="16000"/>
              <a:buNone/>
              <a:defRPr sz="16000">
                <a:solidFill>
                  <a:schemeClr val="lt2"/>
                </a:solidFill>
              </a:defRPr>
            </a:lvl7pPr>
            <a:lvl8pPr lvl="7" algn="ctr">
              <a:spcBef>
                <a:spcPts val="0"/>
              </a:spcBef>
              <a:spcAft>
                <a:spcPts val="0"/>
              </a:spcAft>
              <a:buClr>
                <a:schemeClr val="lt2"/>
              </a:buClr>
              <a:buSzPts val="16000"/>
              <a:buNone/>
              <a:defRPr sz="16000">
                <a:solidFill>
                  <a:schemeClr val="lt2"/>
                </a:solidFill>
              </a:defRPr>
            </a:lvl8pPr>
            <a:lvl9pPr lvl="8" algn="ctr">
              <a:spcBef>
                <a:spcPts val="0"/>
              </a:spcBef>
              <a:spcAft>
                <a:spcPts val="0"/>
              </a:spcAft>
              <a:buClr>
                <a:schemeClr val="lt2"/>
              </a:buClr>
              <a:buSzPts val="16000"/>
              <a:buNone/>
              <a:defRPr sz="16000">
                <a:solidFill>
                  <a:schemeClr val="lt2"/>
                </a:solidFill>
              </a:defRPr>
            </a:lvl9pPr>
          </a:lstStyle>
          <a:p>
            <a:r>
              <a:t>xx%</a:t>
            </a:r>
          </a:p>
        </p:txBody>
      </p:sp>
      <p:sp>
        <p:nvSpPr>
          <p:cNvPr id="54" name="Google Shape;54;p11"/>
          <p:cNvSpPr txBox="1"/>
          <p:nvPr>
            <p:ph idx="1" type="body"/>
          </p:nvPr>
        </p:nvSpPr>
        <p:spPr>
          <a:xfrm>
            <a:off x="311700" y="3162000"/>
            <a:ext cx="8520600" cy="10716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55" name="Google Shape;55;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56" name="Shape 56"/>
        <p:cNvGrpSpPr/>
        <p:nvPr/>
      </p:nvGrpSpPr>
      <p:grpSpPr>
        <a:xfrm>
          <a:off x="0" y="0"/>
          <a:ext cx="0" cy="0"/>
          <a:chOff x="0" y="0"/>
          <a:chExt cx="0" cy="0"/>
        </a:xfrm>
      </p:grpSpPr>
      <p:sp>
        <p:nvSpPr>
          <p:cNvPr id="57" name="Google Shape;57;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GB"/>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2.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luxe">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315925"/>
            <a:ext cx="8520600" cy="831300"/>
          </a:xfrm>
          <a:prstGeom prst="rect">
            <a:avLst/>
          </a:prstGeom>
          <a:noFill/>
          <a:ln>
            <a:noFill/>
          </a:ln>
        </p:spPr>
        <p:txBody>
          <a:bodyPr anchorCtr="0" anchor="b" bIns="91425" lIns="91425" spcFirstLastPara="1" rIns="91425" wrap="square" tIns="91425">
            <a:normAutofit/>
          </a:bodyPr>
          <a:lstStyle>
            <a:lvl1pPr lvl="0">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1pPr>
            <a:lvl2pPr lvl="1">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2pPr>
            <a:lvl3pPr lvl="2">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3pPr>
            <a:lvl4pPr lvl="3">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4pPr>
            <a:lvl5pPr lvl="4">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5pPr>
            <a:lvl6pPr lvl="5">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6pPr>
            <a:lvl7pPr lvl="6">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7pPr>
            <a:lvl8pPr lvl="7">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8pPr>
            <a:lvl9pPr lvl="8">
              <a:spcBef>
                <a:spcPts val="0"/>
              </a:spcBef>
              <a:spcAft>
                <a:spcPts val="0"/>
              </a:spcAft>
              <a:buClr>
                <a:schemeClr val="dk1"/>
              </a:buClr>
              <a:buSzPts val="4200"/>
              <a:buFont typeface="Economica"/>
              <a:buNone/>
              <a:defRPr sz="4200">
                <a:solidFill>
                  <a:schemeClr val="dk1"/>
                </a:solidFill>
                <a:latin typeface="Economica"/>
                <a:ea typeface="Economica"/>
                <a:cs typeface="Economica"/>
                <a:sym typeface="Economica"/>
              </a:defRPr>
            </a:lvl9pPr>
          </a:lstStyle>
          <a:p/>
        </p:txBody>
      </p:sp>
      <p:sp>
        <p:nvSpPr>
          <p:cNvPr id="7" name="Google Shape;7;p1"/>
          <p:cNvSpPr txBox="1"/>
          <p:nvPr>
            <p:ph idx="1" type="body"/>
          </p:nvPr>
        </p:nvSpPr>
        <p:spPr>
          <a:xfrm>
            <a:off x="311700" y="1225225"/>
            <a:ext cx="8520600" cy="33540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1"/>
              </a:buClr>
              <a:buSzPts val="1800"/>
              <a:buFont typeface="Open Sans"/>
              <a:buChar char="●"/>
              <a:defRPr sz="1800">
                <a:solidFill>
                  <a:schemeClr val="dk1"/>
                </a:solidFill>
                <a:latin typeface="Open Sans"/>
                <a:ea typeface="Open Sans"/>
                <a:cs typeface="Open Sans"/>
                <a:sym typeface="Open Sans"/>
              </a:defRPr>
            </a:lvl1pPr>
            <a:lvl2pPr indent="-317500" lvl="1" marL="9144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2pPr>
            <a:lvl3pPr indent="-317500" lvl="2" marL="13716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3pPr>
            <a:lvl4pPr indent="-317500" lvl="3" marL="18288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4pPr>
            <a:lvl5pPr indent="-317500" lvl="4" marL="22860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5pPr>
            <a:lvl6pPr indent="-317500" lvl="5" marL="27432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6pPr>
            <a:lvl7pPr indent="-317500" lvl="6" marL="32004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7pPr>
            <a:lvl8pPr indent="-317500" lvl="7" marL="36576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8pPr>
            <a:lvl9pPr indent="-317500" lvl="8" marL="4114800">
              <a:lnSpc>
                <a:spcPct val="115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1"/>
                </a:solidFill>
                <a:latin typeface="Economica"/>
                <a:ea typeface="Economica"/>
                <a:cs typeface="Economica"/>
                <a:sym typeface="Economica"/>
              </a:defRPr>
            </a:lvl1pPr>
            <a:lvl2pPr lvl="1" algn="r">
              <a:buNone/>
              <a:defRPr sz="1000">
                <a:solidFill>
                  <a:schemeClr val="dk1"/>
                </a:solidFill>
                <a:latin typeface="Economica"/>
                <a:ea typeface="Economica"/>
                <a:cs typeface="Economica"/>
                <a:sym typeface="Economica"/>
              </a:defRPr>
            </a:lvl2pPr>
            <a:lvl3pPr lvl="2" algn="r">
              <a:buNone/>
              <a:defRPr sz="1000">
                <a:solidFill>
                  <a:schemeClr val="dk1"/>
                </a:solidFill>
                <a:latin typeface="Economica"/>
                <a:ea typeface="Economica"/>
                <a:cs typeface="Economica"/>
                <a:sym typeface="Economica"/>
              </a:defRPr>
            </a:lvl3pPr>
            <a:lvl4pPr lvl="3" algn="r">
              <a:buNone/>
              <a:defRPr sz="1000">
                <a:solidFill>
                  <a:schemeClr val="dk1"/>
                </a:solidFill>
                <a:latin typeface="Economica"/>
                <a:ea typeface="Economica"/>
                <a:cs typeface="Economica"/>
                <a:sym typeface="Economica"/>
              </a:defRPr>
            </a:lvl4pPr>
            <a:lvl5pPr lvl="4" algn="r">
              <a:buNone/>
              <a:defRPr sz="1000">
                <a:solidFill>
                  <a:schemeClr val="dk1"/>
                </a:solidFill>
                <a:latin typeface="Economica"/>
                <a:ea typeface="Economica"/>
                <a:cs typeface="Economica"/>
                <a:sym typeface="Economica"/>
              </a:defRPr>
            </a:lvl5pPr>
            <a:lvl6pPr lvl="5" algn="r">
              <a:buNone/>
              <a:defRPr sz="1000">
                <a:solidFill>
                  <a:schemeClr val="dk1"/>
                </a:solidFill>
                <a:latin typeface="Economica"/>
                <a:ea typeface="Economica"/>
                <a:cs typeface="Economica"/>
                <a:sym typeface="Economica"/>
              </a:defRPr>
            </a:lvl6pPr>
            <a:lvl7pPr lvl="6" algn="r">
              <a:buNone/>
              <a:defRPr sz="1000">
                <a:solidFill>
                  <a:schemeClr val="dk1"/>
                </a:solidFill>
                <a:latin typeface="Economica"/>
                <a:ea typeface="Economica"/>
                <a:cs typeface="Economica"/>
                <a:sym typeface="Economica"/>
              </a:defRPr>
            </a:lvl7pPr>
            <a:lvl8pPr lvl="7" algn="r">
              <a:buNone/>
              <a:defRPr sz="1000">
                <a:solidFill>
                  <a:schemeClr val="dk1"/>
                </a:solidFill>
                <a:latin typeface="Economica"/>
                <a:ea typeface="Economica"/>
                <a:cs typeface="Economica"/>
                <a:sym typeface="Economica"/>
              </a:defRPr>
            </a:lvl8pPr>
            <a:lvl9pPr lvl="8" algn="r">
              <a:buNone/>
              <a:defRPr sz="1000">
                <a:solidFill>
                  <a:schemeClr val="dk1"/>
                </a:solidFill>
                <a:latin typeface="Economica"/>
                <a:ea typeface="Economica"/>
                <a:cs typeface="Economica"/>
                <a:sym typeface="Economica"/>
              </a:defRPr>
            </a:lvl9pPr>
          </a:lstStyle>
          <a:p>
            <a:pPr indent="0" lvl="0" marL="0" rtl="0" algn="r">
              <a:spcBef>
                <a:spcPts val="0"/>
              </a:spcBef>
              <a:spcAft>
                <a:spcPts val="0"/>
              </a:spcAft>
              <a:buNone/>
            </a:pPr>
            <a:fld id="{00000000-1234-1234-1234-123412341234}" type="slidenum">
              <a:rPr lang="en-GB"/>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1" name="Shape 61"/>
        <p:cNvGrpSpPr/>
        <p:nvPr/>
      </p:nvGrpSpPr>
      <p:grpSpPr>
        <a:xfrm>
          <a:off x="0" y="0"/>
          <a:ext cx="0" cy="0"/>
          <a:chOff x="0" y="0"/>
          <a:chExt cx="0" cy="0"/>
        </a:xfrm>
      </p:grpSpPr>
      <p:sp>
        <p:nvSpPr>
          <p:cNvPr id="62" name="Google Shape;62;p13"/>
          <p:cNvSpPr txBox="1"/>
          <p:nvPr>
            <p:ph type="ctrTitle"/>
          </p:nvPr>
        </p:nvSpPr>
        <p:spPr>
          <a:xfrm>
            <a:off x="3044700" y="1444255"/>
            <a:ext cx="3054600" cy="1537200"/>
          </a:xfrm>
          <a:prstGeom prst="rect">
            <a:avLst/>
          </a:prstGeom>
        </p:spPr>
        <p:txBody>
          <a:bodyPr anchorCtr="0" anchor="b" bIns="91425" lIns="91425" spcFirstLastPara="1" rIns="91425" wrap="square" tIns="91425">
            <a:normAutofit/>
          </a:bodyPr>
          <a:lstStyle/>
          <a:p>
            <a:pPr indent="0" lvl="0" marL="0" rtl="0" algn="ctr">
              <a:spcBef>
                <a:spcPts val="0"/>
              </a:spcBef>
              <a:spcAft>
                <a:spcPts val="0"/>
              </a:spcAft>
              <a:buNone/>
            </a:pPr>
            <a:r>
              <a:rPr lang="en-GB"/>
              <a:t>INTRODUCTION TO AI</a:t>
            </a:r>
            <a:endParaRPr/>
          </a:p>
        </p:txBody>
      </p:sp>
      <p:sp>
        <p:nvSpPr>
          <p:cNvPr id="63" name="Google Shape;63;p13"/>
          <p:cNvSpPr txBox="1"/>
          <p:nvPr>
            <p:ph idx="1" type="subTitle"/>
          </p:nvPr>
        </p:nvSpPr>
        <p:spPr>
          <a:xfrm>
            <a:off x="3044700" y="3116580"/>
            <a:ext cx="3054600" cy="701400"/>
          </a:xfrm>
          <a:prstGeom prst="rect">
            <a:avLst/>
          </a:prstGeom>
        </p:spPr>
        <p:txBody>
          <a:bodyPr anchorCtr="0" anchor="t" bIns="91425" lIns="91425" spcFirstLastPara="1" rIns="91425" wrap="square" tIns="91425">
            <a:normAutofit/>
          </a:bodyPr>
          <a:lstStyle/>
          <a:p>
            <a:pPr indent="0" lvl="0" marL="0" rtl="0" algn="ctr">
              <a:spcBef>
                <a:spcPts val="0"/>
              </a:spcBef>
              <a:spcAft>
                <a:spcPts val="0"/>
              </a:spcAft>
              <a:buNone/>
            </a:pPr>
            <a:r>
              <a:rPr lang="en-GB"/>
              <a:t>Generative AI &amp; Prompting</a:t>
            </a:r>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7" name="Shape 67"/>
        <p:cNvGrpSpPr/>
        <p:nvPr/>
      </p:nvGrpSpPr>
      <p:grpSpPr>
        <a:xfrm>
          <a:off x="0" y="0"/>
          <a:ext cx="0" cy="0"/>
          <a:chOff x="0" y="0"/>
          <a:chExt cx="0" cy="0"/>
        </a:xfrm>
      </p:grpSpPr>
      <p:sp>
        <p:nvSpPr>
          <p:cNvPr id="68" name="Google Shape;68;p14"/>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Artificial Intelligence</a:t>
            </a:r>
            <a:endParaRPr/>
          </a:p>
        </p:txBody>
      </p:sp>
      <p:sp>
        <p:nvSpPr>
          <p:cNvPr id="69" name="Google Shape;69;p14"/>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p>
            <a:pPr indent="0" lvl="0" marL="0" rtl="0" algn="l">
              <a:spcBef>
                <a:spcPts val="0"/>
              </a:spcBef>
              <a:spcAft>
                <a:spcPts val="0"/>
              </a:spcAft>
              <a:buNone/>
            </a:pPr>
            <a:r>
              <a:rPr lang="en-GB">
                <a:solidFill>
                  <a:schemeClr val="dk1"/>
                </a:solidFill>
              </a:rPr>
              <a:t>AI stands for </a:t>
            </a:r>
            <a:r>
              <a:rPr b="1" lang="en-GB">
                <a:solidFill>
                  <a:schemeClr val="dk1"/>
                </a:solidFill>
              </a:rPr>
              <a:t>Artificial Intelligence</a:t>
            </a:r>
            <a:r>
              <a:rPr lang="en-GB">
                <a:solidFill>
                  <a:schemeClr val="dk1"/>
                </a:solidFill>
              </a:rPr>
              <a:t>. It means teaching computers how to think and learn like humans. </a:t>
            </a:r>
            <a:endParaRPr>
              <a:solidFill>
                <a:schemeClr val="dk1"/>
              </a:solidFill>
            </a:endParaRPr>
          </a:p>
          <a:p>
            <a:pPr indent="0" lvl="0" marL="0" rtl="0" algn="l">
              <a:spcBef>
                <a:spcPts val="1200"/>
              </a:spcBef>
              <a:spcAft>
                <a:spcPts val="0"/>
              </a:spcAft>
              <a:buNone/>
            </a:pPr>
            <a:r>
              <a:t/>
            </a:r>
            <a:endParaRPr>
              <a:solidFill>
                <a:schemeClr val="dk1"/>
              </a:solidFill>
            </a:endParaRPr>
          </a:p>
          <a:p>
            <a:pPr indent="0" lvl="0" marL="0" rtl="0" algn="l">
              <a:spcBef>
                <a:spcPts val="1200"/>
              </a:spcBef>
              <a:spcAft>
                <a:spcPts val="1200"/>
              </a:spcAft>
              <a:buNone/>
            </a:pPr>
            <a:r>
              <a:rPr lang="en-GB">
                <a:solidFill>
                  <a:schemeClr val="dk1"/>
                </a:solidFill>
              </a:rPr>
              <a:t>For example, when you ask Siri or Alexa a question and they answer, that’s AI. It’s like giving a brain to a computer so it can help you do things—like play games, suggest videos, or even help with homework!</a:t>
            </a:r>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3" name="Shape 73"/>
        <p:cNvGrpSpPr/>
        <p:nvPr/>
      </p:nvGrpSpPr>
      <p:grpSpPr>
        <a:xfrm>
          <a:off x="0" y="0"/>
          <a:ext cx="0" cy="0"/>
          <a:chOff x="0" y="0"/>
          <a:chExt cx="0" cy="0"/>
        </a:xfrm>
      </p:grpSpPr>
      <p:sp>
        <p:nvSpPr>
          <p:cNvPr id="74" name="Google Shape;74;p15"/>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Generative AI</a:t>
            </a:r>
            <a:endParaRPr/>
          </a:p>
        </p:txBody>
      </p:sp>
      <p:sp>
        <p:nvSpPr>
          <p:cNvPr id="75" name="Google Shape;75;p15"/>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p>
            <a:pPr indent="0" lvl="0" marL="0" rtl="0" algn="l">
              <a:spcBef>
                <a:spcPts val="0"/>
              </a:spcBef>
              <a:spcAft>
                <a:spcPts val="0"/>
              </a:spcAft>
              <a:buNone/>
            </a:pPr>
            <a:r>
              <a:rPr lang="en-GB">
                <a:solidFill>
                  <a:schemeClr val="dk1"/>
                </a:solidFill>
              </a:rPr>
              <a:t>Generative AI is a special kind of AI that can </a:t>
            </a:r>
            <a:r>
              <a:rPr b="1" lang="en-GB">
                <a:solidFill>
                  <a:schemeClr val="dk1"/>
                </a:solidFill>
              </a:rPr>
              <a:t>create</a:t>
            </a:r>
            <a:r>
              <a:rPr lang="en-GB">
                <a:solidFill>
                  <a:schemeClr val="dk1"/>
                </a:solidFill>
              </a:rPr>
              <a:t> things—like pictures, stories, music, or even videos. </a:t>
            </a:r>
            <a:endParaRPr>
              <a:solidFill>
                <a:schemeClr val="dk1"/>
              </a:solidFill>
            </a:endParaRPr>
          </a:p>
          <a:p>
            <a:pPr indent="0" lvl="0" marL="0" rtl="0" algn="l">
              <a:spcBef>
                <a:spcPts val="1200"/>
              </a:spcBef>
              <a:spcAft>
                <a:spcPts val="0"/>
              </a:spcAft>
              <a:buNone/>
            </a:pPr>
            <a:r>
              <a:rPr lang="en-GB">
                <a:solidFill>
                  <a:schemeClr val="dk1"/>
                </a:solidFill>
              </a:rPr>
              <a:t>You tell it what you want, and it makes something new. It’s like having a really smart robot artist or storyteller. </a:t>
            </a:r>
            <a:endParaRPr>
              <a:solidFill>
                <a:schemeClr val="dk1"/>
              </a:solidFill>
            </a:endParaRPr>
          </a:p>
          <a:p>
            <a:pPr indent="0" lvl="0" marL="0" rtl="0" algn="l">
              <a:spcBef>
                <a:spcPts val="1200"/>
              </a:spcBef>
              <a:spcAft>
                <a:spcPts val="1200"/>
              </a:spcAft>
              <a:buNone/>
            </a:pPr>
            <a:r>
              <a:rPr lang="en-GB">
                <a:solidFill>
                  <a:schemeClr val="dk1"/>
                </a:solidFill>
              </a:rPr>
              <a:t>For example, if you ask it to draw a dragon wearing sunglasses, it can actually make that picture for you!</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9" name="Shape 79"/>
        <p:cNvGrpSpPr/>
        <p:nvPr/>
      </p:nvGrpSpPr>
      <p:grpSpPr>
        <a:xfrm>
          <a:off x="0" y="0"/>
          <a:ext cx="0" cy="0"/>
          <a:chOff x="0" y="0"/>
          <a:chExt cx="0" cy="0"/>
        </a:xfrm>
      </p:grpSpPr>
      <p:sp>
        <p:nvSpPr>
          <p:cNvPr id="80" name="Google Shape;80;p16"/>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How Generative AI works</a:t>
            </a:r>
            <a:endParaRPr/>
          </a:p>
        </p:txBody>
      </p:sp>
      <p:sp>
        <p:nvSpPr>
          <p:cNvPr id="81" name="Google Shape;81;p16"/>
          <p:cNvSpPr txBox="1"/>
          <p:nvPr>
            <p:ph idx="1" type="body"/>
          </p:nvPr>
        </p:nvSpPr>
        <p:spPr>
          <a:xfrm>
            <a:off x="311700" y="1225225"/>
            <a:ext cx="8520600" cy="3354000"/>
          </a:xfrm>
          <a:prstGeom prst="rect">
            <a:avLst/>
          </a:prstGeom>
        </p:spPr>
        <p:txBody>
          <a:bodyPr anchorCtr="0" anchor="t" bIns="91425" lIns="91425" spcFirstLastPara="1" rIns="91425" wrap="square" tIns="91425">
            <a:normAutofit fontScale="92500" lnSpcReduction="20000"/>
          </a:bodyPr>
          <a:lstStyle/>
          <a:p>
            <a:pPr indent="0" lvl="0" marL="0" rtl="0" algn="l">
              <a:spcBef>
                <a:spcPts val="1200"/>
              </a:spcBef>
              <a:spcAft>
                <a:spcPts val="0"/>
              </a:spcAft>
              <a:buClr>
                <a:schemeClr val="dk1"/>
              </a:buClr>
              <a:buSzPct val="61111"/>
              <a:buFont typeface="Arial"/>
              <a:buNone/>
            </a:pPr>
            <a:r>
              <a:rPr lang="en-GB">
                <a:solidFill>
                  <a:schemeClr val="dk1"/>
                </a:solidFill>
              </a:rPr>
              <a:t>Imagine your brain is like a sponge that soaks up lots of things—books, pictures, songs, videos, and more. After learning so much, you get really good at creating your own stories, drawings, or songs based on what you've seen and heard.</a:t>
            </a:r>
            <a:endParaRPr>
              <a:solidFill>
                <a:schemeClr val="dk1"/>
              </a:solidFill>
            </a:endParaRPr>
          </a:p>
          <a:p>
            <a:pPr indent="0" lvl="0" marL="0" rtl="0" algn="l">
              <a:spcBef>
                <a:spcPts val="1200"/>
              </a:spcBef>
              <a:spcAft>
                <a:spcPts val="0"/>
              </a:spcAft>
              <a:buNone/>
            </a:pPr>
            <a:r>
              <a:rPr lang="en-GB">
                <a:solidFill>
                  <a:schemeClr val="dk1"/>
                </a:solidFill>
              </a:rPr>
              <a:t>Generative AI works in a similar way. It’s a super smart computer program that looks at </a:t>
            </a:r>
            <a:r>
              <a:rPr b="1" lang="en-GB">
                <a:solidFill>
                  <a:schemeClr val="dk1"/>
                </a:solidFill>
              </a:rPr>
              <a:t>tons and tons of information</a:t>
            </a:r>
            <a:r>
              <a:rPr lang="en-GB">
                <a:solidFill>
                  <a:schemeClr val="dk1"/>
                </a:solidFill>
              </a:rPr>
              <a:t>—like words, pictures, and sounds—from all over the internet. It learns patterns, like:</a:t>
            </a:r>
            <a:endParaRPr>
              <a:solidFill>
                <a:schemeClr val="dk1"/>
              </a:solidFill>
            </a:endParaRPr>
          </a:p>
          <a:p>
            <a:pPr indent="0" lvl="0" marL="0" rtl="0" algn="l">
              <a:spcBef>
                <a:spcPts val="1200"/>
              </a:spcBef>
              <a:spcAft>
                <a:spcPts val="0"/>
              </a:spcAft>
              <a:buNone/>
            </a:pPr>
            <a:r>
              <a:rPr lang="en-GB">
                <a:solidFill>
                  <a:schemeClr val="dk1"/>
                </a:solidFill>
              </a:rPr>
              <a:t>How sentences are written ! What a cat looks like ! How a joke works ! What colours go together in a painting</a:t>
            </a:r>
            <a:endParaRPr>
              <a:solidFill>
                <a:schemeClr val="dk1"/>
              </a:solidFill>
            </a:endParaRPr>
          </a:p>
          <a:p>
            <a:pPr indent="0" lvl="0" marL="0" rtl="0" algn="l">
              <a:spcBef>
                <a:spcPts val="1200"/>
              </a:spcBef>
              <a:spcAft>
                <a:spcPts val="0"/>
              </a:spcAft>
              <a:buClr>
                <a:schemeClr val="dk1"/>
              </a:buClr>
              <a:buSzPct val="61111"/>
              <a:buFont typeface="Arial"/>
              <a:buNone/>
            </a:pPr>
            <a:r>
              <a:t/>
            </a:r>
            <a:endParaRPr>
              <a:solidFill>
                <a:schemeClr val="dk1"/>
              </a:solidFill>
            </a:endParaRPr>
          </a:p>
          <a:p>
            <a:pPr indent="0" lvl="0" marL="0" rtl="0" algn="l">
              <a:spcBef>
                <a:spcPts val="1200"/>
              </a:spcBef>
              <a:spcAft>
                <a:spcPts val="1200"/>
              </a:spcAft>
              <a:buNone/>
            </a:pPr>
            <a:r>
              <a:t/>
            </a:r>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5" name="Shape 85"/>
        <p:cNvGrpSpPr/>
        <p:nvPr/>
      </p:nvGrpSpPr>
      <p:grpSpPr>
        <a:xfrm>
          <a:off x="0" y="0"/>
          <a:ext cx="0" cy="0"/>
          <a:chOff x="0" y="0"/>
          <a:chExt cx="0" cy="0"/>
        </a:xfrm>
      </p:grpSpPr>
      <p:sp>
        <p:nvSpPr>
          <p:cNvPr id="86" name="Google Shape;86;p17"/>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Prompts - How to talk to AI (Generative AI)</a:t>
            </a:r>
            <a:endParaRPr/>
          </a:p>
        </p:txBody>
      </p:sp>
      <p:sp>
        <p:nvSpPr>
          <p:cNvPr id="87" name="Google Shape;87;p17"/>
          <p:cNvSpPr txBox="1"/>
          <p:nvPr>
            <p:ph idx="1" type="body"/>
          </p:nvPr>
        </p:nvSpPr>
        <p:spPr>
          <a:xfrm>
            <a:off x="311700" y="1225225"/>
            <a:ext cx="8520600" cy="3354000"/>
          </a:xfrm>
          <a:prstGeom prst="rect">
            <a:avLst/>
          </a:prstGeom>
        </p:spPr>
        <p:txBody>
          <a:bodyPr anchorCtr="0" anchor="t" bIns="91425" lIns="91425" spcFirstLastPara="1" rIns="91425" wrap="square" tIns="91425">
            <a:noAutofit/>
          </a:bodyPr>
          <a:lstStyle/>
          <a:p>
            <a:pPr indent="0" lvl="0" marL="0" rtl="0" algn="l">
              <a:spcBef>
                <a:spcPts val="1200"/>
              </a:spcBef>
              <a:spcAft>
                <a:spcPts val="0"/>
              </a:spcAft>
              <a:buClr>
                <a:schemeClr val="dk1"/>
              </a:buClr>
              <a:buSzPts val="1100"/>
              <a:buFont typeface="Arial"/>
              <a:buNone/>
            </a:pPr>
            <a:r>
              <a:rPr lang="en-GB">
                <a:solidFill>
                  <a:schemeClr val="dk1"/>
                </a:solidFill>
              </a:rPr>
              <a:t>Once it has learned enough, you can give it an instruction (called a </a:t>
            </a:r>
            <a:r>
              <a:rPr b="1" lang="en-GB">
                <a:solidFill>
                  <a:schemeClr val="dk1"/>
                </a:solidFill>
              </a:rPr>
              <a:t>prompt</a:t>
            </a:r>
            <a:r>
              <a:rPr lang="en-GB">
                <a:solidFill>
                  <a:schemeClr val="dk1"/>
                </a:solidFill>
              </a:rPr>
              <a:t>), like:</a:t>
            </a:r>
            <a:endParaRPr>
              <a:solidFill>
                <a:schemeClr val="dk1"/>
              </a:solidFill>
            </a:endParaRPr>
          </a:p>
          <a:p>
            <a:pPr indent="-342900" lvl="0" marL="457200" rtl="0" algn="l">
              <a:spcBef>
                <a:spcPts val="1200"/>
              </a:spcBef>
              <a:spcAft>
                <a:spcPts val="0"/>
              </a:spcAft>
              <a:buClr>
                <a:schemeClr val="dk1"/>
              </a:buClr>
              <a:buSzPts val="1800"/>
              <a:buChar char="●"/>
            </a:pPr>
            <a:r>
              <a:rPr lang="en-GB">
                <a:solidFill>
                  <a:schemeClr val="dk1"/>
                </a:solidFill>
              </a:rPr>
              <a:t>"Write a story about a superhero who loves pizza"</a:t>
            </a:r>
            <a:br>
              <a:rPr lang="en-GB">
                <a:solidFill>
                  <a:schemeClr val="dk1"/>
                </a:solidFill>
              </a:rPr>
            </a:br>
            <a:endParaRPr>
              <a:solidFill>
                <a:schemeClr val="dk1"/>
              </a:solidFill>
            </a:endParaRPr>
          </a:p>
          <a:p>
            <a:pPr indent="-342900" lvl="0" marL="457200" rtl="0" algn="l">
              <a:spcBef>
                <a:spcPts val="0"/>
              </a:spcBef>
              <a:spcAft>
                <a:spcPts val="0"/>
              </a:spcAft>
              <a:buClr>
                <a:schemeClr val="dk1"/>
              </a:buClr>
              <a:buSzPts val="1800"/>
              <a:buChar char="●"/>
            </a:pPr>
            <a:r>
              <a:rPr lang="en-GB">
                <a:solidFill>
                  <a:schemeClr val="dk1"/>
                </a:solidFill>
              </a:rPr>
              <a:t>"Make a picture of a robot playing football"</a:t>
            </a:r>
            <a:br>
              <a:rPr lang="en-GB">
                <a:solidFill>
                  <a:schemeClr val="dk1"/>
                </a:solidFill>
              </a:rPr>
            </a:br>
            <a:endParaRPr>
              <a:solidFill>
                <a:schemeClr val="dk1"/>
              </a:solidFill>
            </a:endParaRPr>
          </a:p>
          <a:p>
            <a:pPr indent="0" lvl="0" marL="0" rtl="0" algn="l">
              <a:spcBef>
                <a:spcPts val="1200"/>
              </a:spcBef>
              <a:spcAft>
                <a:spcPts val="0"/>
              </a:spcAft>
              <a:buClr>
                <a:schemeClr val="dk1"/>
              </a:buClr>
              <a:buSzPts val="1100"/>
              <a:buFont typeface="Arial"/>
              <a:buNone/>
            </a:pPr>
            <a:r>
              <a:rPr lang="en-GB">
                <a:solidFill>
                  <a:schemeClr val="dk1"/>
                </a:solidFill>
              </a:rPr>
              <a:t>And it uses what it learned to </a:t>
            </a:r>
            <a:r>
              <a:rPr b="1" lang="en-GB">
                <a:solidFill>
                  <a:schemeClr val="dk1"/>
                </a:solidFill>
              </a:rPr>
              <a:t>create something new</a:t>
            </a:r>
            <a:r>
              <a:rPr lang="en-GB">
                <a:solidFill>
                  <a:schemeClr val="dk1"/>
                </a:solidFill>
              </a:rPr>
              <a:t> just for you!</a:t>
            </a:r>
            <a:endParaRPr>
              <a:solidFill>
                <a:schemeClr val="dk1"/>
              </a:solidFill>
            </a:endParaRPr>
          </a:p>
          <a:p>
            <a:pPr indent="0" lvl="0" marL="0" rtl="0" algn="l">
              <a:spcBef>
                <a:spcPts val="1200"/>
              </a:spcBef>
              <a:spcAft>
                <a:spcPts val="0"/>
              </a:spcAft>
              <a:buClr>
                <a:schemeClr val="dk1"/>
              </a:buClr>
              <a:buSzPts val="1100"/>
              <a:buFont typeface="Arial"/>
              <a:buNone/>
            </a:pPr>
            <a:r>
              <a:rPr lang="en-GB">
                <a:solidFill>
                  <a:schemeClr val="dk1"/>
                </a:solidFill>
              </a:rPr>
              <a:t>It's not copying—it’s mixing everything it has learned to come up with something original, like a very creative robot brain.</a:t>
            </a:r>
            <a:endParaRPr>
              <a:solidFill>
                <a:schemeClr val="dk1"/>
              </a:solidFill>
            </a:endParaRPr>
          </a:p>
          <a:p>
            <a:pPr indent="0" lvl="0" marL="0" rtl="0" algn="l">
              <a:spcBef>
                <a:spcPts val="1200"/>
              </a:spcBef>
              <a:spcAft>
                <a:spcPts val="1200"/>
              </a:spcAft>
              <a:buNone/>
            </a:pPr>
            <a:r>
              <a:t/>
            </a:r>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1" name="Shape 91"/>
        <p:cNvGrpSpPr/>
        <p:nvPr/>
      </p:nvGrpSpPr>
      <p:grpSpPr>
        <a:xfrm>
          <a:off x="0" y="0"/>
          <a:ext cx="0" cy="0"/>
          <a:chOff x="0" y="0"/>
          <a:chExt cx="0" cy="0"/>
        </a:xfrm>
      </p:grpSpPr>
      <p:sp>
        <p:nvSpPr>
          <p:cNvPr id="92" name="Google Shape;92;p18"/>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How Generative AI learns and talks back</a:t>
            </a:r>
            <a:endParaRPr/>
          </a:p>
        </p:txBody>
      </p:sp>
      <p:sp>
        <p:nvSpPr>
          <p:cNvPr id="93" name="Google Shape;93;p18"/>
          <p:cNvSpPr txBox="1"/>
          <p:nvPr>
            <p:ph idx="1" type="body"/>
          </p:nvPr>
        </p:nvSpPr>
        <p:spPr>
          <a:xfrm>
            <a:off x="311700" y="1225225"/>
            <a:ext cx="8520600" cy="3354000"/>
          </a:xfrm>
          <a:prstGeom prst="rect">
            <a:avLst/>
          </a:prstGeom>
        </p:spPr>
        <p:txBody>
          <a:bodyPr anchorCtr="0" anchor="t" bIns="91425" lIns="91425" spcFirstLastPara="1" rIns="91425" wrap="square" tIns="91425">
            <a:normAutofit lnSpcReduction="20000"/>
          </a:bodyPr>
          <a:lstStyle/>
          <a:p>
            <a:pPr indent="0" lvl="0" marL="0" rtl="0" algn="l">
              <a:spcBef>
                <a:spcPts val="1200"/>
              </a:spcBef>
              <a:spcAft>
                <a:spcPts val="0"/>
              </a:spcAft>
              <a:buClr>
                <a:schemeClr val="dk1"/>
              </a:buClr>
              <a:buSzPts val="1100"/>
              <a:buFont typeface="Arial"/>
              <a:buNone/>
            </a:pPr>
            <a:r>
              <a:rPr b="1" lang="en-GB" sz="1100">
                <a:solidFill>
                  <a:schemeClr val="dk1"/>
                </a:solidFill>
              </a:rPr>
              <a:t>What is Structured Learning?</a:t>
            </a:r>
            <a:endParaRPr b="1"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Imagine you're learning how to build LEGO models.</a:t>
            </a:r>
            <a:br>
              <a:rPr lang="en-GB" sz="1100">
                <a:solidFill>
                  <a:schemeClr val="dk1"/>
                </a:solidFill>
              </a:rPr>
            </a:br>
            <a:r>
              <a:rPr lang="en-GB" sz="1100">
                <a:solidFill>
                  <a:schemeClr val="dk1"/>
                </a:solidFill>
              </a:rPr>
              <a:t>First, someone shows you </a:t>
            </a:r>
            <a:r>
              <a:rPr b="1" lang="en-GB" sz="1100">
                <a:solidFill>
                  <a:schemeClr val="dk1"/>
                </a:solidFill>
              </a:rPr>
              <a:t>step-by-step instructions</a:t>
            </a:r>
            <a:r>
              <a:rPr lang="en-GB" sz="1100">
                <a:solidFill>
                  <a:schemeClr val="dk1"/>
                </a:solidFill>
              </a:rPr>
              <a:t>—like always putting the wheels at the bottom, and the roof on top. That’s called </a:t>
            </a:r>
            <a:r>
              <a:rPr b="1" lang="en-GB" sz="1100">
                <a:solidFill>
                  <a:schemeClr val="dk1"/>
                </a:solidFill>
              </a:rPr>
              <a:t>structured learning</a:t>
            </a:r>
            <a:r>
              <a:rPr lang="en-GB" sz="1100">
                <a:solidFill>
                  <a:schemeClr val="dk1"/>
                </a:solidFill>
              </a:rPr>
              <a:t>.</a:t>
            </a:r>
            <a:endParaRPr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Generative AI learns in a similar way!</a:t>
            </a:r>
            <a:br>
              <a:rPr lang="en-GB" sz="1100">
                <a:solidFill>
                  <a:schemeClr val="dk1"/>
                </a:solidFill>
              </a:rPr>
            </a:br>
            <a:r>
              <a:rPr lang="en-GB" sz="1100">
                <a:solidFill>
                  <a:schemeClr val="dk1"/>
                </a:solidFill>
              </a:rPr>
              <a:t> It looks at </a:t>
            </a:r>
            <a:r>
              <a:rPr b="1" lang="en-GB" sz="1100">
                <a:solidFill>
                  <a:schemeClr val="dk1"/>
                </a:solidFill>
              </a:rPr>
              <a:t>lots of examples</a:t>
            </a:r>
            <a:r>
              <a:rPr lang="en-GB" sz="1100">
                <a:solidFill>
                  <a:schemeClr val="dk1"/>
                </a:solidFill>
              </a:rPr>
              <a:t>—like sentences, pictures, or music—and figures out the </a:t>
            </a:r>
            <a:r>
              <a:rPr i="1" lang="en-GB" sz="1100">
                <a:solidFill>
                  <a:schemeClr val="dk1"/>
                </a:solidFill>
              </a:rPr>
              <a:t>patterns</a:t>
            </a:r>
            <a:r>
              <a:rPr lang="en-GB" sz="1100">
                <a:solidFill>
                  <a:schemeClr val="dk1"/>
                </a:solidFill>
              </a:rPr>
              <a:t>.</a:t>
            </a:r>
            <a:br>
              <a:rPr lang="en-GB" sz="1100">
                <a:solidFill>
                  <a:schemeClr val="dk1"/>
                </a:solidFill>
              </a:rPr>
            </a:br>
            <a:r>
              <a:rPr lang="en-GB" sz="1100">
                <a:solidFill>
                  <a:schemeClr val="dk1"/>
                </a:solidFill>
              </a:rPr>
              <a:t> It learns rules like:</a:t>
            </a:r>
            <a:endParaRPr sz="1100">
              <a:solidFill>
                <a:schemeClr val="dk1"/>
              </a:solidFill>
            </a:endParaRPr>
          </a:p>
          <a:p>
            <a:pPr indent="-298450" lvl="0" marL="457200" rtl="0" algn="l">
              <a:spcBef>
                <a:spcPts val="1200"/>
              </a:spcBef>
              <a:spcAft>
                <a:spcPts val="0"/>
              </a:spcAft>
              <a:buClr>
                <a:schemeClr val="dk1"/>
              </a:buClr>
              <a:buSzPts val="1100"/>
              <a:buChar char="●"/>
            </a:pPr>
            <a:r>
              <a:rPr lang="en-GB" sz="1100">
                <a:solidFill>
                  <a:schemeClr val="dk1"/>
                </a:solidFill>
              </a:rPr>
              <a:t>"A sentence often starts with a capital letter."</a:t>
            </a:r>
            <a:br>
              <a:rPr lang="en-GB" sz="1100">
                <a:solidFill>
                  <a:schemeClr val="dk1"/>
                </a:solidFill>
              </a:rPr>
            </a:br>
            <a:endParaRPr sz="1100">
              <a:solidFill>
                <a:schemeClr val="dk1"/>
              </a:solidFill>
            </a:endParaRPr>
          </a:p>
          <a:p>
            <a:pPr indent="-298450" lvl="0" marL="457200" rtl="0" algn="l">
              <a:spcBef>
                <a:spcPts val="0"/>
              </a:spcBef>
              <a:spcAft>
                <a:spcPts val="0"/>
              </a:spcAft>
              <a:buClr>
                <a:schemeClr val="dk1"/>
              </a:buClr>
              <a:buSzPts val="1100"/>
              <a:buChar char="●"/>
            </a:pPr>
            <a:r>
              <a:rPr lang="en-GB" sz="1100">
                <a:solidFill>
                  <a:schemeClr val="dk1"/>
                </a:solidFill>
              </a:rPr>
              <a:t>"A question usually ends with a question mark?"</a:t>
            </a:r>
            <a:br>
              <a:rPr lang="en-GB" sz="1100">
                <a:solidFill>
                  <a:schemeClr val="dk1"/>
                </a:solidFill>
              </a:rPr>
            </a:br>
            <a:endParaRPr sz="1100">
              <a:solidFill>
                <a:schemeClr val="dk1"/>
              </a:solidFill>
            </a:endParaRPr>
          </a:p>
          <a:p>
            <a:pPr indent="-298450" lvl="0" marL="457200" rtl="0" algn="l">
              <a:spcBef>
                <a:spcPts val="0"/>
              </a:spcBef>
              <a:spcAft>
                <a:spcPts val="0"/>
              </a:spcAft>
              <a:buClr>
                <a:schemeClr val="dk1"/>
              </a:buClr>
              <a:buSzPts val="1100"/>
              <a:buChar char="●"/>
            </a:pPr>
            <a:r>
              <a:rPr lang="en-GB" sz="1100">
                <a:solidFill>
                  <a:schemeClr val="dk1"/>
                </a:solidFill>
              </a:rPr>
              <a:t>"When someone says 'once upon a time', they’re probably telling a story."</a:t>
            </a:r>
            <a:br>
              <a:rPr lang="en-GB" sz="1100">
                <a:solidFill>
                  <a:schemeClr val="dk1"/>
                </a:solidFill>
              </a:rPr>
            </a:br>
            <a:endParaRPr sz="1100">
              <a:solidFill>
                <a:schemeClr val="dk1"/>
              </a:solidFill>
            </a:endParaRPr>
          </a:p>
          <a:p>
            <a:pPr indent="0" lvl="0" marL="0" rtl="0" algn="l">
              <a:spcBef>
                <a:spcPts val="1200"/>
              </a:spcBef>
              <a:spcAft>
                <a:spcPts val="1200"/>
              </a:spcAft>
              <a:buNone/>
            </a:pPr>
            <a:r>
              <a:rPr lang="en-GB" sz="1100">
                <a:solidFill>
                  <a:schemeClr val="dk1"/>
                </a:solidFill>
              </a:rPr>
              <a:t>So, structured learning is how AI </a:t>
            </a:r>
            <a:r>
              <a:rPr b="1" lang="en-GB" sz="1100">
                <a:solidFill>
                  <a:schemeClr val="dk1"/>
                </a:solidFill>
              </a:rPr>
              <a:t>learns rules from examples</a:t>
            </a:r>
            <a:r>
              <a:rPr lang="en-GB" sz="1100">
                <a:solidFill>
                  <a:schemeClr val="dk1"/>
                </a:solidFill>
              </a:rPr>
              <a:t>, like you learning how to build or write by looking at lots of examples first.</a:t>
            </a:r>
            <a:endParaRPr/>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7" name="Shape 97"/>
        <p:cNvGrpSpPr/>
        <p:nvPr/>
      </p:nvGrpSpPr>
      <p:grpSpPr>
        <a:xfrm>
          <a:off x="0" y="0"/>
          <a:ext cx="0" cy="0"/>
          <a:chOff x="0" y="0"/>
          <a:chExt cx="0" cy="0"/>
        </a:xfrm>
      </p:grpSpPr>
      <p:sp>
        <p:nvSpPr>
          <p:cNvPr id="98" name="Google Shape;98;p19"/>
          <p:cNvSpPr txBox="1"/>
          <p:nvPr>
            <p:ph type="title"/>
          </p:nvPr>
        </p:nvSpPr>
        <p:spPr>
          <a:xfrm>
            <a:off x="311700" y="315925"/>
            <a:ext cx="8520600" cy="831300"/>
          </a:xfrm>
          <a:prstGeom prst="rect">
            <a:avLst/>
          </a:prstGeom>
        </p:spPr>
        <p:txBody>
          <a:bodyPr anchorCtr="0" anchor="b" bIns="91425" lIns="91425" spcFirstLastPara="1" rIns="91425" wrap="square" tIns="91425">
            <a:normAutofit fontScale="90000"/>
          </a:bodyPr>
          <a:lstStyle/>
          <a:p>
            <a:pPr indent="0" lvl="0" marL="0" rtl="0" algn="l">
              <a:spcBef>
                <a:spcPts val="0"/>
              </a:spcBef>
              <a:spcAft>
                <a:spcPts val="0"/>
              </a:spcAft>
              <a:buClr>
                <a:schemeClr val="dk1"/>
              </a:buClr>
              <a:buSzPct val="26190"/>
              <a:buFont typeface="Arial"/>
              <a:buNone/>
            </a:pPr>
            <a:r>
              <a:rPr lang="en-GB"/>
              <a:t>How Generative AI learns and talks back</a:t>
            </a:r>
            <a:endParaRPr/>
          </a:p>
          <a:p>
            <a:pPr indent="0" lvl="0" marL="0" rtl="0" algn="l">
              <a:spcBef>
                <a:spcPts val="0"/>
              </a:spcBef>
              <a:spcAft>
                <a:spcPts val="0"/>
              </a:spcAft>
              <a:buNone/>
            </a:pPr>
            <a:r>
              <a:t/>
            </a:r>
            <a:endParaRPr/>
          </a:p>
        </p:txBody>
      </p:sp>
      <p:sp>
        <p:nvSpPr>
          <p:cNvPr id="99" name="Google Shape;99;p19"/>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p>
            <a:pPr indent="0" lvl="0" marL="0" rtl="0" algn="l">
              <a:spcBef>
                <a:spcPts val="1200"/>
              </a:spcBef>
              <a:spcAft>
                <a:spcPts val="0"/>
              </a:spcAft>
              <a:buClr>
                <a:schemeClr val="dk1"/>
              </a:buClr>
              <a:buSzPts val="1100"/>
              <a:buFont typeface="Arial"/>
              <a:buNone/>
            </a:pPr>
            <a:r>
              <a:rPr b="1" lang="en-GB" sz="1100">
                <a:solidFill>
                  <a:schemeClr val="dk1"/>
                </a:solidFill>
              </a:rPr>
              <a:t> What is Natural Language Output?</a:t>
            </a:r>
            <a:endParaRPr b="1"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Now imagine the AI wants to talk to you or answer your question.</a:t>
            </a:r>
            <a:br>
              <a:rPr lang="en-GB" sz="1100">
                <a:solidFill>
                  <a:schemeClr val="dk1"/>
                </a:solidFill>
              </a:rPr>
            </a:br>
            <a:r>
              <a:rPr lang="en-GB" sz="1100">
                <a:solidFill>
                  <a:schemeClr val="dk1"/>
                </a:solidFill>
              </a:rPr>
              <a:t> But instead of using robot code or computer talk, it uses </a:t>
            </a:r>
            <a:r>
              <a:rPr b="1" lang="en-GB" sz="1100">
                <a:solidFill>
                  <a:schemeClr val="dk1"/>
                </a:solidFill>
              </a:rPr>
              <a:t>natural language</a:t>
            </a:r>
            <a:r>
              <a:rPr lang="en-GB" sz="1100">
                <a:solidFill>
                  <a:schemeClr val="dk1"/>
                </a:solidFill>
              </a:rPr>
              <a:t>—the way </a:t>
            </a:r>
            <a:r>
              <a:rPr i="1" lang="en-GB" sz="1100">
                <a:solidFill>
                  <a:schemeClr val="dk1"/>
                </a:solidFill>
              </a:rPr>
              <a:t>you and I talk every day</a:t>
            </a:r>
            <a:r>
              <a:rPr lang="en-GB" sz="1100">
                <a:solidFill>
                  <a:schemeClr val="dk1"/>
                </a:solidFill>
              </a:rPr>
              <a:t>.</a:t>
            </a:r>
            <a:endParaRPr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That’s called </a:t>
            </a:r>
            <a:r>
              <a:rPr b="1" lang="en-GB" sz="1100">
                <a:solidFill>
                  <a:schemeClr val="dk1"/>
                </a:solidFill>
              </a:rPr>
              <a:t>natural language output</a:t>
            </a:r>
            <a:r>
              <a:rPr lang="en-GB" sz="1100">
                <a:solidFill>
                  <a:schemeClr val="dk1"/>
                </a:solidFill>
              </a:rPr>
              <a:t>. It means the AI speaks or writes like a human, not like a robot.</a:t>
            </a:r>
            <a:endParaRPr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Examples:</a:t>
            </a:r>
            <a:endParaRPr sz="1100">
              <a:solidFill>
                <a:schemeClr val="dk1"/>
              </a:solidFill>
            </a:endParaRPr>
          </a:p>
          <a:p>
            <a:pPr indent="-298450" lvl="0" marL="457200" rtl="0" algn="l">
              <a:spcBef>
                <a:spcPts val="1200"/>
              </a:spcBef>
              <a:spcAft>
                <a:spcPts val="0"/>
              </a:spcAft>
              <a:buClr>
                <a:schemeClr val="dk1"/>
              </a:buClr>
              <a:buSzPts val="1100"/>
              <a:buChar char="●"/>
            </a:pPr>
            <a:r>
              <a:rPr lang="en-GB" sz="1100">
                <a:solidFill>
                  <a:schemeClr val="dk1"/>
                </a:solidFill>
              </a:rPr>
              <a:t>You ask: “Tell me a funny joke.”</a:t>
            </a:r>
            <a:br>
              <a:rPr lang="en-GB" sz="1100">
                <a:solidFill>
                  <a:schemeClr val="dk1"/>
                </a:solidFill>
              </a:rPr>
            </a:br>
            <a:endParaRPr sz="1100">
              <a:solidFill>
                <a:schemeClr val="dk1"/>
              </a:solidFill>
            </a:endParaRPr>
          </a:p>
          <a:p>
            <a:pPr indent="-298450" lvl="0" marL="457200" rtl="0" algn="l">
              <a:spcBef>
                <a:spcPts val="0"/>
              </a:spcBef>
              <a:spcAft>
                <a:spcPts val="0"/>
              </a:spcAft>
              <a:buClr>
                <a:schemeClr val="dk1"/>
              </a:buClr>
              <a:buSzPts val="1100"/>
              <a:buChar char="●"/>
            </a:pPr>
            <a:r>
              <a:rPr lang="en-GB" sz="1100">
                <a:solidFill>
                  <a:schemeClr val="dk1"/>
                </a:solidFill>
              </a:rPr>
              <a:t>The AI says: “Why did the computer catch a cold? Because it left its Windows open!”</a:t>
            </a:r>
            <a:br>
              <a:rPr lang="en-GB" sz="1100">
                <a:solidFill>
                  <a:schemeClr val="dk1"/>
                </a:solidFill>
              </a:rPr>
            </a:br>
            <a:endParaRPr sz="1100">
              <a:solidFill>
                <a:schemeClr val="dk1"/>
              </a:solidFill>
            </a:endParaRPr>
          </a:p>
          <a:p>
            <a:pPr indent="0" lvl="0" marL="0" rtl="0" algn="l">
              <a:spcBef>
                <a:spcPts val="1200"/>
              </a:spcBef>
              <a:spcAft>
                <a:spcPts val="0"/>
              </a:spcAft>
              <a:buClr>
                <a:schemeClr val="dk1"/>
              </a:buClr>
              <a:buSzPts val="1100"/>
              <a:buFont typeface="Arial"/>
              <a:buNone/>
            </a:pPr>
            <a:r>
              <a:rPr lang="en-GB" sz="1100">
                <a:solidFill>
                  <a:schemeClr val="dk1"/>
                </a:solidFill>
              </a:rPr>
              <a:t>Even though the AI is a machine, it learns how to talk like a person—</a:t>
            </a:r>
            <a:r>
              <a:rPr b="1" lang="en-GB" sz="1100">
                <a:solidFill>
                  <a:schemeClr val="dk1"/>
                </a:solidFill>
              </a:rPr>
              <a:t>that’s what makes it feel fun and helpful</a:t>
            </a:r>
            <a:r>
              <a:rPr lang="en-GB" sz="1100">
                <a:solidFill>
                  <a:schemeClr val="dk1"/>
                </a:solidFill>
              </a:rPr>
              <a:t>.</a:t>
            </a:r>
            <a:endParaRPr sz="1100">
              <a:solidFill>
                <a:schemeClr val="dk1"/>
              </a:solidFill>
            </a:endParaRPr>
          </a:p>
          <a:p>
            <a:pPr indent="0" lvl="0" marL="0" rtl="0" algn="l">
              <a:spcBef>
                <a:spcPts val="1200"/>
              </a:spcBef>
              <a:spcAft>
                <a:spcPts val="1200"/>
              </a:spcAft>
              <a:buNone/>
            </a:pPr>
            <a:r>
              <a:t/>
            </a:r>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3" name="Shape 103"/>
        <p:cNvGrpSpPr/>
        <p:nvPr/>
      </p:nvGrpSpPr>
      <p:grpSpPr>
        <a:xfrm>
          <a:off x="0" y="0"/>
          <a:ext cx="0" cy="0"/>
          <a:chOff x="0" y="0"/>
          <a:chExt cx="0" cy="0"/>
        </a:xfrm>
      </p:grpSpPr>
      <p:sp>
        <p:nvSpPr>
          <p:cNvPr id="104" name="Google Shape;104;p20"/>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In Short</a:t>
            </a:r>
            <a:endParaRPr/>
          </a:p>
        </p:txBody>
      </p:sp>
      <p:sp>
        <p:nvSpPr>
          <p:cNvPr id="105" name="Google Shape;105;p20"/>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p>
            <a:pPr indent="-342900" lvl="0" marL="457200" rtl="0" algn="l">
              <a:spcBef>
                <a:spcPts val="1200"/>
              </a:spcBef>
              <a:spcAft>
                <a:spcPts val="0"/>
              </a:spcAft>
              <a:buClr>
                <a:schemeClr val="dk1"/>
              </a:buClr>
              <a:buSzPts val="1800"/>
              <a:buChar char="●"/>
            </a:pPr>
            <a:r>
              <a:rPr b="1" lang="en-GB">
                <a:solidFill>
                  <a:schemeClr val="dk1"/>
                </a:solidFill>
              </a:rPr>
              <a:t>Structured Learning</a:t>
            </a:r>
            <a:r>
              <a:rPr lang="en-GB">
                <a:solidFill>
                  <a:schemeClr val="dk1"/>
                </a:solidFill>
              </a:rPr>
              <a:t> = AI learns from patterns and rules (like school but with billions of books!)</a:t>
            </a:r>
            <a:br>
              <a:rPr lang="en-GB">
                <a:solidFill>
                  <a:schemeClr val="dk1"/>
                </a:solidFill>
              </a:rPr>
            </a:br>
            <a:endParaRPr>
              <a:solidFill>
                <a:schemeClr val="dk1"/>
              </a:solidFill>
            </a:endParaRPr>
          </a:p>
          <a:p>
            <a:pPr indent="-342900" lvl="0" marL="457200" rtl="0" algn="l">
              <a:spcBef>
                <a:spcPts val="0"/>
              </a:spcBef>
              <a:spcAft>
                <a:spcPts val="0"/>
              </a:spcAft>
              <a:buClr>
                <a:schemeClr val="dk1"/>
              </a:buClr>
              <a:buSzPts val="1800"/>
              <a:buChar char="●"/>
            </a:pPr>
            <a:r>
              <a:rPr b="1" lang="en-GB">
                <a:solidFill>
                  <a:schemeClr val="dk1"/>
                </a:solidFill>
              </a:rPr>
              <a:t>Natural Language Output</a:t>
            </a:r>
            <a:r>
              <a:rPr lang="en-GB">
                <a:solidFill>
                  <a:schemeClr val="dk1"/>
                </a:solidFill>
              </a:rPr>
              <a:t> = AI gives answers in a way you can understand—like a helpful friend talking to you.</a:t>
            </a:r>
            <a:endParaRPr>
              <a:solidFill>
                <a:schemeClr val="dk1"/>
              </a:solidFill>
            </a:endParaRPr>
          </a:p>
          <a:p>
            <a:pPr indent="0" lvl="0" marL="0" rtl="0" algn="l">
              <a:spcBef>
                <a:spcPts val="1200"/>
              </a:spcBef>
              <a:spcAft>
                <a:spcPts val="1200"/>
              </a:spcAft>
              <a:buNone/>
            </a:pPr>
            <a:r>
              <a:t/>
            </a:r>
            <a:endParaRP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9" name="Shape 109"/>
        <p:cNvGrpSpPr/>
        <p:nvPr/>
      </p:nvGrpSpPr>
      <p:grpSpPr>
        <a:xfrm>
          <a:off x="0" y="0"/>
          <a:ext cx="0" cy="0"/>
          <a:chOff x="0" y="0"/>
          <a:chExt cx="0" cy="0"/>
        </a:xfrm>
      </p:grpSpPr>
      <p:sp>
        <p:nvSpPr>
          <p:cNvPr id="110" name="Google Shape;110;p21"/>
          <p:cNvSpPr txBox="1"/>
          <p:nvPr>
            <p:ph type="title"/>
          </p:nvPr>
        </p:nvSpPr>
        <p:spPr>
          <a:xfrm>
            <a:off x="311700" y="315925"/>
            <a:ext cx="8520600" cy="831300"/>
          </a:xfrm>
          <a:prstGeom prst="rect">
            <a:avLst/>
          </a:prstGeom>
        </p:spPr>
        <p:txBody>
          <a:bodyPr anchorCtr="0" anchor="b" bIns="91425" lIns="91425" spcFirstLastPara="1" rIns="91425" wrap="square" tIns="91425">
            <a:normAutofit/>
          </a:bodyPr>
          <a:lstStyle/>
          <a:p>
            <a:pPr indent="0" lvl="0" marL="0" rtl="0" algn="l">
              <a:spcBef>
                <a:spcPts val="0"/>
              </a:spcBef>
              <a:spcAft>
                <a:spcPts val="0"/>
              </a:spcAft>
              <a:buNone/>
            </a:pPr>
            <a:r>
              <a:rPr lang="en-GB"/>
              <a:t>Introduction to AI</a:t>
            </a:r>
            <a:endParaRPr/>
          </a:p>
        </p:txBody>
      </p:sp>
      <p:sp>
        <p:nvSpPr>
          <p:cNvPr id="111" name="Google Shape;111;p21"/>
          <p:cNvSpPr txBox="1"/>
          <p:nvPr>
            <p:ph idx="1" type="body"/>
          </p:nvPr>
        </p:nvSpPr>
        <p:spPr>
          <a:xfrm>
            <a:off x="311700" y="1225225"/>
            <a:ext cx="8520600" cy="3354000"/>
          </a:xfrm>
          <a:prstGeom prst="rect">
            <a:avLst/>
          </a:prstGeom>
        </p:spPr>
        <p:txBody>
          <a:bodyPr anchorCtr="0" anchor="t" bIns="91425" lIns="91425" spcFirstLastPara="1" rIns="91425" wrap="square" tIns="91425">
            <a:normAutofit/>
          </a:bodyPr>
          <a:lstStyle/>
          <a:p>
            <a:pPr indent="0" lvl="0" marL="0" rtl="0" algn="l">
              <a:spcBef>
                <a:spcPts val="0"/>
              </a:spcBef>
              <a:spcAft>
                <a:spcPts val="1200"/>
              </a:spcAft>
              <a:buNone/>
            </a:pPr>
            <a:r>
              <a:rPr lang="en-GB" sz="3600"/>
              <a:t>Activity Time</a:t>
            </a:r>
            <a:endParaRPr sz="3600"/>
          </a:p>
        </p:txBody>
      </p:sp>
    </p:spTree>
  </p:cSld>
  <p:clrMapOvr>
    <a:masterClrMapping/>
  </p:clrMapOvr>
</p:sld>
</file>

<file path=ppt/theme/theme1.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Luxe">
  <a:themeElements>
    <a:clrScheme name="Luxe">
      <a:dk1>
        <a:srgbClr val="000000"/>
      </a:dk1>
      <a:lt1>
        <a:srgbClr val="FFFFFF"/>
      </a:lt1>
      <a:dk2>
        <a:srgbClr val="B7B7B7"/>
      </a:dk2>
      <a:lt2>
        <a:srgbClr val="CCA677"/>
      </a:lt2>
      <a:accent1>
        <a:srgbClr val="5D4037"/>
      </a:accent1>
      <a:accent2>
        <a:srgbClr val="455A64"/>
      </a:accent2>
      <a:accent3>
        <a:srgbClr val="57BB8A"/>
      </a:accent3>
      <a:accent4>
        <a:srgbClr val="78909C"/>
      </a:accent4>
      <a:accent5>
        <a:srgbClr val="607D8B"/>
      </a:accent5>
      <a:accent6>
        <a:srgbClr val="DCE755"/>
      </a:accent6>
      <a:hlink>
        <a:srgbClr val="607D8B"/>
      </a:hlink>
      <a:folHlink>
        <a:srgbClr val="607D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